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32"/>
  </p:notesMasterIdLst>
  <p:handoutMasterIdLst>
    <p:handoutMasterId r:id="rId33"/>
  </p:handoutMasterIdLst>
  <p:sldIdLst>
    <p:sldId id="256" r:id="rId2"/>
    <p:sldId id="257" r:id="rId3"/>
    <p:sldId id="258" r:id="rId4"/>
    <p:sldId id="259" r:id="rId5"/>
    <p:sldId id="260" r:id="rId6"/>
    <p:sldId id="261" r:id="rId7"/>
    <p:sldId id="291" r:id="rId8"/>
    <p:sldId id="292" r:id="rId9"/>
    <p:sldId id="293" r:id="rId10"/>
    <p:sldId id="294" r:id="rId11"/>
    <p:sldId id="295" r:id="rId12"/>
    <p:sldId id="262" r:id="rId13"/>
    <p:sldId id="263" r:id="rId14"/>
    <p:sldId id="264" r:id="rId15"/>
    <p:sldId id="265" r:id="rId16"/>
    <p:sldId id="281" r:id="rId17"/>
    <p:sldId id="290" r:id="rId18"/>
    <p:sldId id="267" r:id="rId19"/>
    <p:sldId id="266" r:id="rId20"/>
    <p:sldId id="286" r:id="rId21"/>
    <p:sldId id="287" r:id="rId22"/>
    <p:sldId id="288" r:id="rId23"/>
    <p:sldId id="289" r:id="rId24"/>
    <p:sldId id="268" r:id="rId25"/>
    <p:sldId id="270" r:id="rId26"/>
    <p:sldId id="269" r:id="rId27"/>
    <p:sldId id="277" r:id="rId28"/>
    <p:sldId id="278" r:id="rId29"/>
    <p:sldId id="279" r:id="rId30"/>
    <p:sldId id="280" r:id="rId31"/>
  </p:sldIdLst>
  <p:sldSz cx="9144000" cy="6858000" type="screen4x3"/>
  <p:notesSz cx="7010400" cy="9296400"/>
  <p:embeddedFontLst>
    <p:embeddedFont>
      <p:font typeface="PT Sans" panose="020B060402020202020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Libre Baskerville" panose="020B0604020202020204" charset="0"/>
      <p:regular r:id="rId42"/>
      <p:bold r:id="rId43"/>
      <p:italic r:id="rId44"/>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34" y="-9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90" d="100"/>
          <a:sy n="90" d="100"/>
        </p:scale>
        <p:origin x="-1818" y="36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58ADCC4-20A1-4081-AD8E-F693F0A2F2A3}" type="datetimeFigureOut">
              <a:rPr lang="en-CA" smtClean="0"/>
              <a:t>22/10/2015</a:t>
            </a:fld>
            <a:endParaRPr lang="en-CA"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9F201B9-17E4-40B5-A436-40489C1B1962}" type="slidenum">
              <a:rPr lang="en-CA" smtClean="0"/>
              <a:t>‹#›</a:t>
            </a:fld>
            <a:endParaRPr lang="en-CA" dirty="0"/>
          </a:p>
        </p:txBody>
      </p:sp>
    </p:spTree>
    <p:extLst>
      <p:ext uri="{BB962C8B-B14F-4D97-AF65-F5344CB8AC3E}">
        <p14:creationId xmlns:p14="http://schemas.microsoft.com/office/powerpoint/2010/main" val="2254934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38475" cy="465138"/>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dirty="0"/>
          </a:p>
        </p:txBody>
      </p:sp>
      <p:sp>
        <p:nvSpPr>
          <p:cNvPr id="3" name="Shape 3"/>
          <p:cNvSpPr txBox="1">
            <a:spLocks noGrp="1"/>
          </p:cNvSpPr>
          <p:nvPr>
            <p:ph type="dt" idx="10"/>
          </p:nvPr>
        </p:nvSpPr>
        <p:spPr>
          <a:xfrm>
            <a:off x="3970337" y="0"/>
            <a:ext cx="3038475" cy="465138"/>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dirty="0"/>
          </a:p>
        </p:txBody>
      </p:sp>
      <p:sp>
        <p:nvSpPr>
          <p:cNvPr id="4" name="Shape 4"/>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701675" y="4416425"/>
            <a:ext cx="5607049" cy="4183063"/>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829675"/>
            <a:ext cx="3038475" cy="465138"/>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dirty="0"/>
          </a:p>
        </p:txBody>
      </p:sp>
      <p:sp>
        <p:nvSpPr>
          <p:cNvPr id="7" name="Shape 7"/>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866707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tdsb.on.c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 name="Shape 63"/>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r>
              <a:rPr lang="en-US" altLang="en-US" b="1" dirty="0" smtClean="0">
                <a:latin typeface="Calibri" pitchFamily="34" charset="0"/>
              </a:rPr>
              <a:t>(School </a:t>
            </a:r>
            <a:r>
              <a:rPr lang="en-US" altLang="en-US" b="1" dirty="0">
                <a:latin typeface="Calibri" pitchFamily="34" charset="0"/>
              </a:rPr>
              <a:t>may want to personalize first page with your name, title and school name </a:t>
            </a:r>
            <a:r>
              <a:rPr lang="en-US" altLang="en-US" b="1" dirty="0" smtClean="0">
                <a:latin typeface="Calibri" pitchFamily="34" charset="0"/>
              </a:rPr>
              <a:t>)</a:t>
            </a:r>
            <a:endParaRPr lang="en-US" altLang="en-US" b="1" dirty="0">
              <a:latin typeface="Calibri" pitchFamily="34" charset="0"/>
            </a:endParaRPr>
          </a:p>
          <a:p>
            <a:endParaRPr lang="en-US" altLang="en-US" dirty="0" smtClean="0">
              <a:latin typeface="Calibri" pitchFamily="34" charset="0"/>
            </a:endParaRPr>
          </a:p>
          <a:p>
            <a:r>
              <a:rPr lang="en-US" altLang="en-US" b="1" dirty="0" smtClean="0">
                <a:latin typeface="Calibri" pitchFamily="34" charset="0"/>
              </a:rPr>
              <a:t>Key Messages:</a:t>
            </a:r>
          </a:p>
          <a:p>
            <a:endParaRPr lang="en-US" altLang="en-US" dirty="0">
              <a:latin typeface="Calibri" pitchFamily="34" charset="0"/>
            </a:endParaRPr>
          </a:p>
          <a:p>
            <a:r>
              <a:rPr lang="en-US" altLang="en-US" dirty="0">
                <a:latin typeface="Calibri" pitchFamily="34" charset="0"/>
              </a:rPr>
              <a:t>These information nights are one part of an Exit Program for students and their families.    The goal of an exit program is to “help students make successful transitions to the next stage of their life” Ontario Schools (OS), Page 27 Section  2.4.1.   </a:t>
            </a:r>
          </a:p>
          <a:p>
            <a:r>
              <a:rPr lang="en-US" altLang="en-US" dirty="0">
                <a:latin typeface="Calibri" pitchFamily="34" charset="0"/>
              </a:rPr>
              <a:t>Orientation and exit programs are an important aspect of a comprehensive Guidance and Career Education program.</a:t>
            </a:r>
          </a:p>
          <a:p>
            <a:endParaRPr lang="en-US" altLang="en-US" dirty="0">
              <a:latin typeface="Calibri" pitchFamily="34" charset="0"/>
            </a:endParaRPr>
          </a:p>
          <a:p>
            <a:r>
              <a:rPr lang="en-US" altLang="en-US" dirty="0">
                <a:latin typeface="Calibri" pitchFamily="34" charset="0"/>
              </a:rPr>
              <a:t>Students will be engaged in educational planning sessions throughout the year, including preparation and completion of course </a:t>
            </a:r>
            <a:r>
              <a:rPr lang="en-US" altLang="en-US" dirty="0" smtClean="0">
                <a:latin typeface="Calibri" pitchFamily="34" charset="0"/>
              </a:rPr>
              <a:t>selection </a:t>
            </a:r>
            <a:r>
              <a:rPr lang="en-US" altLang="en-US" dirty="0">
                <a:latin typeface="Calibri" pitchFamily="34" charset="0"/>
              </a:rPr>
              <a:t>for Grade </a:t>
            </a:r>
            <a:r>
              <a:rPr lang="en-US" altLang="en-US" dirty="0" smtClean="0">
                <a:latin typeface="Calibri" pitchFamily="34" charset="0"/>
              </a:rPr>
              <a:t>9.</a:t>
            </a:r>
            <a:endParaRPr lang="en-US" altLang="en-US" dirty="0">
              <a:latin typeface="Calibri" pitchFamily="34" charset="0"/>
            </a:endParaRPr>
          </a:p>
          <a:p>
            <a:endParaRPr lang="en-US" altLang="en-US" dirty="0">
              <a:latin typeface="Calibri" pitchFamily="34" charset="0"/>
            </a:endParaRPr>
          </a:p>
          <a:p>
            <a:r>
              <a:rPr lang="en-US" altLang="en-US" dirty="0">
                <a:latin typeface="Calibri" pitchFamily="34" charset="0"/>
              </a:rPr>
              <a:t>Parents should know that they may hear or see  the term high school and secondary schools being used interchangeably.   </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64" name="Shape 64"/>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2" name="Shape 252"/>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dirty="0" smtClean="0">
                <a:solidFill>
                  <a:schemeClr val="dk1"/>
                </a:solidFill>
                <a:latin typeface="Calibri"/>
                <a:ea typeface="Calibri"/>
                <a:cs typeface="Calibri"/>
                <a:sym typeface="Calibri"/>
              </a:rPr>
              <a:t>Key Messages:</a:t>
            </a:r>
          </a:p>
          <a:p>
            <a:pPr marL="0" marR="0" lvl="0" indent="0" algn="l" rtl="0">
              <a:spcBef>
                <a:spcPts val="0"/>
              </a:spcBef>
              <a:buSzPct val="25000"/>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Parents </a:t>
            </a:r>
            <a:r>
              <a:rPr lang="en-US" sz="1200" b="0" i="0" u="none" strike="noStrike" cap="none" baseline="0" dirty="0">
                <a:solidFill>
                  <a:schemeClr val="dk1"/>
                </a:solidFill>
                <a:latin typeface="Calibri"/>
                <a:ea typeface="Calibri"/>
                <a:cs typeface="Calibri"/>
                <a:sym typeface="Calibri"/>
              </a:rPr>
              <a:t>are strongly encouraged to attend </a:t>
            </a:r>
            <a:r>
              <a:rPr lang="en-US" sz="1200" b="0" i="0" u="none" strike="noStrike" cap="none" baseline="0" dirty="0" smtClean="0">
                <a:solidFill>
                  <a:schemeClr val="dk1"/>
                </a:solidFill>
                <a:latin typeface="Calibri"/>
                <a:ea typeface="Calibri"/>
                <a:cs typeface="Calibri"/>
                <a:sym typeface="Calibri"/>
              </a:rPr>
              <a:t>their secondary home school </a:t>
            </a:r>
            <a:r>
              <a:rPr lang="en-US" sz="1200" b="0" i="0" u="none" strike="noStrike" cap="none" baseline="0" dirty="0">
                <a:solidFill>
                  <a:schemeClr val="dk1"/>
                </a:solidFill>
                <a:latin typeface="Calibri"/>
                <a:ea typeface="Calibri"/>
                <a:cs typeface="Calibri"/>
                <a:sym typeface="Calibri"/>
              </a:rPr>
              <a:t>information evening along with </a:t>
            </a:r>
            <a:r>
              <a:rPr lang="en-US" sz="1200" b="0" i="0" u="none" strike="noStrike" cap="none" baseline="0" dirty="0" smtClean="0">
                <a:solidFill>
                  <a:schemeClr val="dk1"/>
                </a:solidFill>
                <a:latin typeface="Calibri"/>
                <a:ea typeface="Calibri"/>
                <a:cs typeface="Calibri"/>
                <a:sym typeface="Calibri"/>
              </a:rPr>
              <a:t>other</a:t>
            </a:r>
            <a:r>
              <a:rPr lang="en-US" sz="1200" b="0" i="0" u="none" strike="noStrike" cap="none" dirty="0" smtClean="0">
                <a:solidFill>
                  <a:schemeClr val="dk1"/>
                </a:solidFill>
                <a:latin typeface="Calibri"/>
                <a:ea typeface="Calibri"/>
                <a:cs typeface="Calibri"/>
                <a:sym typeface="Calibri"/>
              </a:rPr>
              <a:t> schools </a:t>
            </a:r>
            <a:r>
              <a:rPr lang="en-US" sz="1200" b="0" i="0" u="none" strike="noStrike" cap="none" baseline="0" dirty="0" smtClean="0">
                <a:solidFill>
                  <a:schemeClr val="dk1"/>
                </a:solidFill>
                <a:latin typeface="Calibri"/>
                <a:ea typeface="Calibri"/>
                <a:cs typeface="Calibri"/>
                <a:sym typeface="Calibri"/>
              </a:rPr>
              <a:t>they </a:t>
            </a:r>
            <a:r>
              <a:rPr lang="en-US" sz="1200" b="0" i="0" u="none" strike="noStrike" cap="none" baseline="0" dirty="0">
                <a:solidFill>
                  <a:schemeClr val="dk1"/>
                </a:solidFill>
                <a:latin typeface="Calibri"/>
                <a:ea typeface="Calibri"/>
                <a:cs typeface="Calibri"/>
                <a:sym typeface="Calibri"/>
              </a:rPr>
              <a:t>are considering </a:t>
            </a:r>
            <a:r>
              <a:rPr lang="en-US" dirty="0" smtClean="0"/>
              <a:t>through </a:t>
            </a:r>
            <a:r>
              <a:rPr lang="en-US" sz="1200" b="0" i="0" u="none" strike="noStrike" cap="none" baseline="0" dirty="0" smtClean="0">
                <a:solidFill>
                  <a:schemeClr val="dk1"/>
                </a:solidFill>
                <a:latin typeface="Calibri"/>
                <a:ea typeface="Calibri"/>
                <a:cs typeface="Calibri"/>
                <a:sym typeface="Calibri"/>
              </a:rPr>
              <a:t>optional </a:t>
            </a:r>
            <a:r>
              <a:rPr lang="en-US" sz="1200" b="0" i="0" u="none" strike="noStrike" cap="none" baseline="0" dirty="0">
                <a:solidFill>
                  <a:schemeClr val="dk1"/>
                </a:solidFill>
                <a:latin typeface="Calibri"/>
                <a:ea typeface="Calibri"/>
                <a:cs typeface="Calibri"/>
                <a:sym typeface="Calibri"/>
              </a:rPr>
              <a:t>attendance. </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 </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Benefits of attending these evenings:</a:t>
            </a:r>
          </a:p>
          <a:p>
            <a:pPr marL="171450" marR="0" lvl="0" indent="-171450" algn="l" rtl="0">
              <a:spcBef>
                <a:spcPts val="0"/>
              </a:spcBef>
              <a:buClr>
                <a:schemeClr val="dk1"/>
              </a:buClr>
              <a:buSzPct val="100000"/>
              <a:buFont typeface="Arial"/>
              <a:buChar char="•"/>
            </a:pPr>
            <a:r>
              <a:rPr lang="en-US" sz="1200" b="0" i="0" u="none" strike="noStrike" cap="none" baseline="0" dirty="0">
                <a:solidFill>
                  <a:schemeClr val="dk1"/>
                </a:solidFill>
                <a:latin typeface="Calibri"/>
                <a:ea typeface="Calibri"/>
                <a:cs typeface="Calibri"/>
                <a:sym typeface="Calibri"/>
              </a:rPr>
              <a:t>Get a feel for where your child will be spending the next 4 </a:t>
            </a:r>
            <a:r>
              <a:rPr lang="en-US" sz="1200" b="0" i="0" u="none" strike="noStrike" cap="none" baseline="0" dirty="0" smtClean="0">
                <a:solidFill>
                  <a:schemeClr val="dk1"/>
                </a:solidFill>
                <a:latin typeface="Calibri"/>
                <a:ea typeface="Calibri"/>
                <a:cs typeface="Calibri"/>
                <a:sym typeface="Calibri"/>
              </a:rPr>
              <a:t>years;</a:t>
            </a:r>
            <a:endParaRPr lang="en-US" sz="1200" b="0" i="0" u="none" strike="noStrike" cap="none" baseline="0"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baseline="0" dirty="0">
                <a:solidFill>
                  <a:schemeClr val="dk1"/>
                </a:solidFill>
                <a:latin typeface="Calibri"/>
                <a:ea typeface="Calibri"/>
                <a:cs typeface="Calibri"/>
                <a:sym typeface="Calibri"/>
              </a:rPr>
              <a:t>Ask questions </a:t>
            </a:r>
            <a:r>
              <a:rPr lang="en-US" sz="1200" b="0" i="0" u="none" strike="noStrike" cap="none" baseline="0" dirty="0" smtClean="0">
                <a:solidFill>
                  <a:schemeClr val="dk1"/>
                </a:solidFill>
                <a:latin typeface="Calibri"/>
                <a:ea typeface="Calibri"/>
                <a:cs typeface="Calibri"/>
                <a:sym typeface="Calibri"/>
              </a:rPr>
              <a:t>related </a:t>
            </a:r>
            <a:r>
              <a:rPr lang="en-US" sz="1200" b="0" i="0" u="none" strike="noStrike" cap="none" baseline="0" dirty="0">
                <a:solidFill>
                  <a:schemeClr val="dk1"/>
                </a:solidFill>
                <a:latin typeface="Calibri"/>
                <a:ea typeface="Calibri"/>
                <a:cs typeface="Calibri"/>
                <a:sym typeface="Calibri"/>
              </a:rPr>
              <a:t>to academic support and extra-curricular </a:t>
            </a:r>
            <a:r>
              <a:rPr lang="en-US" sz="1200" b="0" i="0" u="none" strike="noStrike" cap="none" baseline="0" dirty="0" smtClean="0">
                <a:solidFill>
                  <a:schemeClr val="dk1"/>
                </a:solidFill>
                <a:latin typeface="Calibri"/>
                <a:ea typeface="Calibri"/>
                <a:cs typeface="Calibri"/>
                <a:sym typeface="Calibri"/>
              </a:rPr>
              <a:t>programs; </a:t>
            </a:r>
            <a:endParaRPr lang="en-US" sz="1200" b="0" i="0" u="none" strike="noStrike" cap="none" baseline="0"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baseline="0" dirty="0">
                <a:solidFill>
                  <a:schemeClr val="dk1"/>
                </a:solidFill>
                <a:latin typeface="Calibri"/>
                <a:ea typeface="Calibri"/>
                <a:cs typeface="Calibri"/>
                <a:sym typeface="Calibri"/>
              </a:rPr>
              <a:t>Speak personally with teachers and administrators </a:t>
            </a:r>
            <a:r>
              <a:rPr lang="en-US" sz="1200" b="0" i="0" u="none" strike="noStrike" cap="none" baseline="0" dirty="0" smtClean="0">
                <a:solidFill>
                  <a:schemeClr val="dk1"/>
                </a:solidFill>
                <a:latin typeface="Calibri"/>
                <a:ea typeface="Calibri"/>
                <a:cs typeface="Calibri"/>
                <a:sym typeface="Calibri"/>
              </a:rPr>
              <a:t>;</a:t>
            </a:r>
            <a:endParaRPr lang="en-US" sz="1200" b="0" i="0" u="none" strike="noStrike" cap="none" baseline="0"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dirty="0" smtClean="0"/>
              <a:t>Listen and speak to </a:t>
            </a:r>
            <a:r>
              <a:rPr lang="en-US" sz="1200" b="0" i="0" u="none" strike="noStrike" cap="none" dirty="0" smtClean="0">
                <a:solidFill>
                  <a:schemeClr val="dk1"/>
                </a:solidFill>
                <a:latin typeface="Calibri"/>
                <a:ea typeface="Calibri"/>
                <a:cs typeface="Calibri"/>
                <a:sym typeface="Calibri"/>
              </a:rPr>
              <a:t>school</a:t>
            </a:r>
            <a:r>
              <a:rPr lang="en-US" dirty="0"/>
              <a:t> </a:t>
            </a:r>
            <a:r>
              <a:rPr lang="en-US" dirty="0" smtClean="0"/>
              <a:t>representatives</a:t>
            </a:r>
            <a:r>
              <a:rPr lang="en-US" sz="1200" b="0" i="0" u="none" strike="noStrike" cap="none" baseline="0" dirty="0" smtClean="0">
                <a:solidFill>
                  <a:schemeClr val="dk1"/>
                </a:solidFill>
                <a:latin typeface="Calibri"/>
                <a:ea typeface="Calibri"/>
                <a:cs typeface="Calibri"/>
                <a:sym typeface="Calibri"/>
              </a:rPr>
              <a:t> </a:t>
            </a:r>
            <a:r>
              <a:rPr lang="en-US" dirty="0" smtClean="0"/>
              <a:t>and </a:t>
            </a:r>
            <a:r>
              <a:rPr lang="en-US" sz="1200" b="0" i="0" u="none" strike="noStrike" cap="none" baseline="0" dirty="0" smtClean="0">
                <a:solidFill>
                  <a:schemeClr val="dk1"/>
                </a:solidFill>
                <a:latin typeface="Calibri"/>
                <a:ea typeface="Calibri"/>
                <a:cs typeface="Calibri"/>
                <a:sym typeface="Calibri"/>
              </a:rPr>
              <a:t>formulate </a:t>
            </a:r>
            <a:r>
              <a:rPr lang="en-US" sz="1200" b="0" i="0" u="none" strike="noStrike" cap="none" baseline="0" dirty="0">
                <a:solidFill>
                  <a:schemeClr val="dk1"/>
                </a:solidFill>
                <a:latin typeface="Calibri"/>
                <a:ea typeface="Calibri"/>
                <a:cs typeface="Calibri"/>
                <a:sym typeface="Calibri"/>
              </a:rPr>
              <a:t>personal thoughts on the fit for their </a:t>
            </a:r>
            <a:r>
              <a:rPr lang="en-US" sz="1200" b="0" i="0" u="none" strike="noStrike" cap="none" baseline="0" dirty="0" smtClean="0">
                <a:solidFill>
                  <a:schemeClr val="dk1"/>
                </a:solidFill>
                <a:latin typeface="Calibri"/>
                <a:ea typeface="Calibri"/>
                <a:cs typeface="Calibri"/>
                <a:sym typeface="Calibri"/>
              </a:rPr>
              <a:t>child;</a:t>
            </a:r>
            <a:endParaRPr lang="en-US" sz="1200" b="0" i="0" u="none" strike="noStrike" cap="none" baseline="0"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baseline="0" dirty="0">
                <a:solidFill>
                  <a:schemeClr val="dk1"/>
                </a:solidFill>
                <a:latin typeface="Calibri"/>
                <a:ea typeface="Calibri"/>
                <a:cs typeface="Calibri"/>
                <a:sym typeface="Calibri"/>
              </a:rPr>
              <a:t>Visiting the school </a:t>
            </a:r>
            <a:r>
              <a:rPr lang="en-US" dirty="0" smtClean="0"/>
              <a:t>enables </a:t>
            </a:r>
            <a:r>
              <a:rPr lang="en-US" sz="1200" b="0" i="0" u="none" strike="noStrike" cap="none" baseline="0" dirty="0" smtClean="0">
                <a:solidFill>
                  <a:schemeClr val="dk1"/>
                </a:solidFill>
                <a:latin typeface="Calibri"/>
                <a:ea typeface="Calibri"/>
                <a:cs typeface="Calibri"/>
                <a:sym typeface="Calibri"/>
              </a:rPr>
              <a:t>students </a:t>
            </a:r>
            <a:r>
              <a:rPr lang="en-US" sz="1200" b="0" i="0" u="none" strike="noStrike" cap="none" baseline="0" dirty="0">
                <a:solidFill>
                  <a:schemeClr val="dk1"/>
                </a:solidFill>
                <a:latin typeface="Calibri"/>
                <a:ea typeface="Calibri"/>
                <a:cs typeface="Calibri"/>
                <a:sym typeface="Calibri"/>
              </a:rPr>
              <a:t>and their families </a:t>
            </a:r>
            <a:r>
              <a:rPr lang="en-US" sz="1200" b="0" i="0" u="none" strike="noStrike" cap="none" baseline="0" dirty="0" smtClean="0">
                <a:solidFill>
                  <a:schemeClr val="dk1"/>
                </a:solidFill>
                <a:latin typeface="Calibri"/>
                <a:ea typeface="Calibri"/>
                <a:cs typeface="Calibri"/>
                <a:sym typeface="Calibri"/>
              </a:rPr>
              <a:t>to make </a:t>
            </a:r>
            <a:r>
              <a:rPr lang="en-US" sz="1200" b="0" i="0" u="none" strike="noStrike" cap="none" baseline="0" dirty="0">
                <a:solidFill>
                  <a:schemeClr val="dk1"/>
                </a:solidFill>
                <a:latin typeface="Calibri"/>
                <a:ea typeface="Calibri"/>
                <a:cs typeface="Calibri"/>
                <a:sym typeface="Calibri"/>
              </a:rPr>
              <a:t>informed decisions about their child’s high school </a:t>
            </a:r>
            <a:r>
              <a:rPr lang="en-US" sz="1200" b="0" i="0" u="none" strike="noStrike" cap="none" baseline="0" dirty="0" smtClean="0">
                <a:solidFill>
                  <a:schemeClr val="dk1"/>
                </a:solidFill>
                <a:latin typeface="Calibri"/>
                <a:ea typeface="Calibri"/>
                <a:cs typeface="Calibri"/>
                <a:sym typeface="Calibri"/>
              </a:rPr>
              <a:t>career.</a:t>
            </a:r>
            <a:endParaRPr lang="en-US" sz="1200" b="0" i="0" u="none" strike="noStrike" cap="none" baseline="0" dirty="0">
              <a:solidFill>
                <a:schemeClr val="dk1"/>
              </a:solidFill>
              <a:latin typeface="Calibri"/>
              <a:ea typeface="Calibri"/>
              <a:cs typeface="Calibri"/>
              <a:sym typeface="Calibri"/>
            </a:endParaRPr>
          </a:p>
          <a:p>
            <a:pPr marL="171450" marR="0" lvl="0" indent="-9525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171450" marR="0" lvl="0" indent="-95250" algn="l" rtl="0">
              <a:spcBef>
                <a:spcPts val="0"/>
              </a:spcBef>
              <a:buClr>
                <a:schemeClr val="dk1"/>
              </a:buClr>
              <a:buFont typeface="Arial"/>
              <a:buNone/>
            </a:pPr>
            <a:r>
              <a:rPr lang="en-CA" sz="1200" b="0" i="1" u="none" strike="noStrike" cap="none" baseline="0" dirty="0" smtClean="0">
                <a:solidFill>
                  <a:schemeClr val="dk1"/>
                </a:solidFill>
                <a:latin typeface="Calibri"/>
                <a:ea typeface="Calibri"/>
                <a:cs typeface="Calibri"/>
                <a:sym typeface="Calibri"/>
              </a:rPr>
              <a:t>Re-emphasize:</a:t>
            </a:r>
            <a:endParaRPr sz="1200" b="0" i="1" u="none" strike="noStrike" cap="none" baseline="0"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baseline="0" dirty="0">
                <a:solidFill>
                  <a:schemeClr val="dk1"/>
                </a:solidFill>
                <a:latin typeface="Calibri"/>
                <a:ea typeface="Calibri"/>
                <a:cs typeface="Calibri"/>
                <a:sym typeface="Calibri"/>
              </a:rPr>
              <a:t>High school information nights will be listed in the </a:t>
            </a:r>
            <a:r>
              <a:rPr lang="en-US" sz="1200" b="0" i="1" u="none" strike="noStrike" cap="none" baseline="0" dirty="0">
                <a:solidFill>
                  <a:schemeClr val="dk1"/>
                </a:solidFill>
                <a:latin typeface="Calibri"/>
                <a:ea typeface="Calibri"/>
                <a:cs typeface="Calibri"/>
                <a:sym typeface="Calibri"/>
              </a:rPr>
              <a:t>Choices For Nine</a:t>
            </a:r>
            <a:r>
              <a:rPr lang="en-US" sz="1200" b="0" i="0" u="none" strike="noStrike" cap="none" baseline="0" dirty="0">
                <a:solidFill>
                  <a:schemeClr val="dk1"/>
                </a:solidFill>
                <a:latin typeface="Calibri"/>
                <a:ea typeface="Calibri"/>
                <a:cs typeface="Calibri"/>
                <a:sym typeface="Calibri"/>
              </a:rPr>
              <a:t> brochure and on the website</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53" name="Shape 253"/>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t>10</a:t>
            </a:fld>
            <a:endParaRPr lang="en-US" sz="12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2" name="Shape 262"/>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dirty="0" smtClean="0">
                <a:solidFill>
                  <a:schemeClr val="dk1"/>
                </a:solidFill>
                <a:latin typeface="Calibri"/>
                <a:ea typeface="Calibri"/>
                <a:cs typeface="Calibri"/>
                <a:sym typeface="Calibri"/>
              </a:rPr>
              <a:t>Key Messages:</a:t>
            </a:r>
          </a:p>
          <a:p>
            <a:pPr marL="0" marR="0" lvl="0" indent="0" algn="l" rtl="0">
              <a:spcBef>
                <a:spcPts val="0"/>
              </a:spcBef>
              <a:buSzPct val="25000"/>
              <a:buNone/>
            </a:pPr>
            <a:endParaRPr lang="en-US" dirty="0"/>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Students </a:t>
            </a:r>
            <a:r>
              <a:rPr lang="en-US" sz="1200" b="0" i="0" u="none" strike="noStrike" cap="none" baseline="0" dirty="0">
                <a:solidFill>
                  <a:schemeClr val="dk1"/>
                </a:solidFill>
                <a:latin typeface="Calibri"/>
                <a:ea typeface="Calibri"/>
                <a:cs typeface="Calibri"/>
                <a:sym typeface="Calibri"/>
              </a:rPr>
              <a:t>and families</a:t>
            </a:r>
            <a:r>
              <a:rPr lang="en-US" sz="1200" b="0" i="0" u="none" strike="noStrike" cap="none" baseline="0" dirty="0" smtClean="0">
                <a:solidFill>
                  <a:schemeClr val="dk1"/>
                </a:solidFill>
                <a:latin typeface="Calibri"/>
                <a:ea typeface="Calibri"/>
                <a:cs typeface="Calibri"/>
                <a:sym typeface="Calibri"/>
              </a:rPr>
              <a:t>:</a:t>
            </a:r>
            <a:br>
              <a:rPr lang="en-US" sz="1200" b="0" i="0" u="none" strike="noStrike" cap="none" baseline="0" dirty="0" smtClean="0">
                <a:solidFill>
                  <a:schemeClr val="dk1"/>
                </a:solidFill>
                <a:latin typeface="Calibri"/>
                <a:ea typeface="Calibri"/>
                <a:cs typeface="Calibri"/>
                <a:sym typeface="Calibri"/>
              </a:rPr>
            </a:br>
            <a:endParaRPr lang="en-US" dirty="0"/>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A</a:t>
            </a:r>
            <a:r>
              <a:rPr lang="en-US" sz="1200" b="0" i="0" u="none" strike="noStrike" cap="none" baseline="0" dirty="0" smtClean="0">
                <a:solidFill>
                  <a:schemeClr val="dk1"/>
                </a:solidFill>
                <a:latin typeface="Calibri"/>
                <a:ea typeface="Calibri"/>
                <a:cs typeface="Calibri"/>
                <a:sym typeface="Calibri"/>
              </a:rPr>
              <a:t>re </a:t>
            </a:r>
            <a:r>
              <a:rPr lang="en-US" sz="1200" b="0" i="0" u="none" strike="noStrike" cap="none" baseline="0" dirty="0">
                <a:solidFill>
                  <a:schemeClr val="dk1"/>
                </a:solidFill>
                <a:latin typeface="Calibri"/>
                <a:ea typeface="Calibri"/>
                <a:cs typeface="Calibri"/>
                <a:sym typeface="Calibri"/>
              </a:rPr>
              <a:t>encouraged to </a:t>
            </a:r>
            <a:r>
              <a:rPr lang="en-US" sz="1200" b="0" i="0" u="none" strike="noStrike" cap="none" baseline="0" dirty="0" smtClean="0">
                <a:solidFill>
                  <a:schemeClr val="dk1"/>
                </a:solidFill>
                <a:latin typeface="Calibri"/>
                <a:ea typeface="Calibri"/>
                <a:cs typeface="Calibri"/>
                <a:sym typeface="Calibri"/>
              </a:rPr>
              <a:t> attend the </a:t>
            </a:r>
            <a:r>
              <a:rPr lang="en-US" sz="1200" b="0" i="0" u="none" strike="noStrike" cap="none" baseline="0" dirty="0">
                <a:solidFill>
                  <a:schemeClr val="dk1"/>
                </a:solidFill>
                <a:latin typeface="Calibri"/>
                <a:ea typeface="Calibri"/>
                <a:cs typeface="Calibri"/>
                <a:sym typeface="Calibri"/>
              </a:rPr>
              <a:t>specific school’s </a:t>
            </a:r>
            <a:r>
              <a:rPr lang="en-US" sz="1200" b="0" i="0" u="none" strike="noStrike" cap="none" baseline="0" dirty="0" smtClean="0">
                <a:solidFill>
                  <a:schemeClr val="dk1"/>
                </a:solidFill>
                <a:latin typeface="Calibri"/>
                <a:ea typeface="Calibri"/>
                <a:cs typeface="Calibri"/>
                <a:sym typeface="Calibri"/>
              </a:rPr>
              <a:t>information  </a:t>
            </a:r>
            <a:r>
              <a:rPr lang="en-US" sz="1200" b="0" i="0" u="none" strike="noStrike" cap="none" baseline="0" dirty="0">
                <a:solidFill>
                  <a:schemeClr val="dk1"/>
                </a:solidFill>
                <a:latin typeface="Calibri"/>
                <a:ea typeface="Calibri"/>
                <a:cs typeface="Calibri"/>
                <a:sym typeface="Calibri"/>
              </a:rPr>
              <a:t>nights for further </a:t>
            </a:r>
            <a:r>
              <a:rPr lang="en-US" sz="1200" b="0" i="0" u="none" strike="noStrike" cap="none" baseline="0" dirty="0" smtClean="0">
                <a:solidFill>
                  <a:schemeClr val="dk1"/>
                </a:solidFill>
                <a:latin typeface="Calibri"/>
                <a:ea typeface="Calibri"/>
                <a:cs typeface="Calibri"/>
                <a:sym typeface="Calibri"/>
              </a:rPr>
              <a:t>information;</a:t>
            </a:r>
            <a:endParaRPr lang="en-US" sz="1200" b="0" i="0" u="none" strike="noStrike" cap="none" baseline="0" dirty="0">
              <a:solidFill>
                <a:schemeClr val="dk1"/>
              </a:solidFill>
              <a:latin typeface="Calibri"/>
              <a:ea typeface="Calibri"/>
              <a:cs typeface="Calibri"/>
              <a:sym typeface="Calibri"/>
            </a:endParaRPr>
          </a:p>
          <a:p>
            <a:pPr marR="0" lvl="0" algn="l" rtl="0">
              <a:spcBef>
                <a:spcPts val="0"/>
              </a:spcBef>
              <a:buClr>
                <a:schemeClr val="dk1"/>
              </a:buClr>
              <a:buSzPct val="100000"/>
            </a:pPr>
            <a:endParaRPr lang="en-US" sz="1200" b="0" i="0" u="none" strike="noStrike" cap="none" baseline="0" dirty="0" smtClean="0">
              <a:solidFill>
                <a:schemeClr val="dk1"/>
              </a:solidFill>
              <a:latin typeface="Calibri"/>
              <a:ea typeface="Calibri"/>
              <a:cs typeface="Calibri"/>
              <a:sym typeface="Calibri"/>
            </a:endParaRPr>
          </a:p>
          <a:p>
            <a:pPr marR="0" lvl="0" algn="l" rtl="0">
              <a:spcBef>
                <a:spcPts val="0"/>
              </a:spcBef>
              <a:buClr>
                <a:schemeClr val="dk1"/>
              </a:buClr>
              <a:buSzPct val="100000"/>
            </a:pPr>
            <a:r>
              <a:rPr lang="en-US" dirty="0"/>
              <a:t>S</a:t>
            </a:r>
            <a:r>
              <a:rPr lang="en-US" sz="1200" b="0" i="0" u="none" strike="noStrike" cap="none" baseline="0" dirty="0" smtClean="0">
                <a:solidFill>
                  <a:schemeClr val="dk1"/>
                </a:solidFill>
                <a:latin typeface="Calibri"/>
                <a:ea typeface="Calibri"/>
                <a:cs typeface="Calibri"/>
                <a:sym typeface="Calibri"/>
              </a:rPr>
              <a:t>hould </a:t>
            </a:r>
            <a:r>
              <a:rPr lang="en-US" sz="1200" b="0" i="0" u="none" strike="noStrike" cap="none" baseline="0" dirty="0">
                <a:solidFill>
                  <a:schemeClr val="dk1"/>
                </a:solidFill>
                <a:latin typeface="Calibri"/>
                <a:ea typeface="Calibri"/>
                <a:cs typeface="Calibri"/>
                <a:sym typeface="Calibri"/>
              </a:rPr>
              <a:t>be informed and reminded of the secondary school </a:t>
            </a:r>
            <a:r>
              <a:rPr lang="en-US" sz="1200" b="0" i="0" u="none" strike="noStrike" cap="none" baseline="0" dirty="0" smtClean="0">
                <a:solidFill>
                  <a:schemeClr val="dk1"/>
                </a:solidFill>
                <a:latin typeface="Calibri"/>
                <a:ea typeface="Calibri"/>
                <a:cs typeface="Calibri"/>
                <a:sym typeface="Calibri"/>
              </a:rPr>
              <a:t>information </a:t>
            </a:r>
            <a:r>
              <a:rPr lang="en-US" sz="1200" b="0" i="0" u="none" strike="noStrike" cap="none" baseline="0" dirty="0">
                <a:solidFill>
                  <a:schemeClr val="dk1"/>
                </a:solidFill>
                <a:latin typeface="Calibri"/>
                <a:ea typeface="Calibri"/>
                <a:cs typeface="Calibri"/>
                <a:sym typeface="Calibri"/>
              </a:rPr>
              <a:t>nights  (TDSB Website/blog/announcements/school website/newsletter, etc</a:t>
            </a:r>
            <a:r>
              <a:rPr lang="en-US" sz="1200" b="0" i="0" u="none" strike="noStrike" cap="none" baseline="0" dirty="0" smtClean="0">
                <a:solidFill>
                  <a:schemeClr val="dk1"/>
                </a:solidFill>
                <a:latin typeface="Calibri"/>
                <a:ea typeface="Calibri"/>
                <a:cs typeface="Calibri"/>
                <a:sym typeface="Calibri"/>
              </a:rPr>
              <a:t>);</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endParaRPr lang="en-US" dirty="0"/>
          </a:p>
          <a:p>
            <a:pPr marR="0" lvl="0" algn="l" rtl="0">
              <a:spcBef>
                <a:spcPts val="0"/>
              </a:spcBef>
              <a:buSzPct val="25000"/>
            </a:pPr>
            <a:r>
              <a:rPr lang="en-US" dirty="0" smtClean="0"/>
              <a:t>Information n</a:t>
            </a:r>
            <a:r>
              <a:rPr lang="en-US" sz="1200" b="0" i="0" u="none" strike="noStrike" cap="none" baseline="0" dirty="0" smtClean="0">
                <a:solidFill>
                  <a:schemeClr val="dk1"/>
                </a:solidFill>
                <a:latin typeface="Calibri"/>
                <a:ea typeface="Calibri"/>
                <a:cs typeface="Calibri"/>
                <a:sym typeface="Calibri"/>
              </a:rPr>
              <a:t>ights </a:t>
            </a:r>
            <a:r>
              <a:rPr lang="en-US" sz="1200" b="0" i="0" u="none" strike="noStrike" cap="none" baseline="0" dirty="0">
                <a:solidFill>
                  <a:schemeClr val="dk1"/>
                </a:solidFill>
                <a:latin typeface="Calibri"/>
                <a:ea typeface="Calibri"/>
                <a:cs typeface="Calibri"/>
                <a:sym typeface="Calibri"/>
              </a:rPr>
              <a:t>will be listed in the </a:t>
            </a:r>
            <a:r>
              <a:rPr lang="en-US" sz="1200" b="0" i="1" u="none" strike="noStrike" cap="none" baseline="0" dirty="0">
                <a:solidFill>
                  <a:schemeClr val="dk1"/>
                </a:solidFill>
                <a:latin typeface="Calibri"/>
                <a:ea typeface="Calibri"/>
                <a:cs typeface="Calibri"/>
                <a:sym typeface="Calibri"/>
              </a:rPr>
              <a:t>Choices For Nine</a:t>
            </a:r>
            <a:r>
              <a:rPr lang="en-US" sz="1200" b="0" i="0" u="none" strike="noStrike" cap="none" baseline="0" dirty="0">
                <a:solidFill>
                  <a:schemeClr val="dk1"/>
                </a:solidFill>
                <a:latin typeface="Calibri"/>
                <a:ea typeface="Calibri"/>
                <a:cs typeface="Calibri"/>
                <a:sym typeface="Calibri"/>
              </a:rPr>
              <a:t> </a:t>
            </a:r>
            <a:r>
              <a:rPr lang="en-US" sz="1200" b="0" i="0" u="none" strike="noStrike" cap="none" baseline="0" dirty="0" smtClean="0">
                <a:solidFill>
                  <a:schemeClr val="dk1"/>
                </a:solidFill>
                <a:latin typeface="Calibri"/>
                <a:ea typeface="Calibri"/>
                <a:cs typeface="Calibri"/>
                <a:sym typeface="Calibri"/>
              </a:rPr>
              <a:t>booklet;</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R="0" lvl="0" algn="l" rtl="0">
              <a:spcBef>
                <a:spcPts val="0"/>
              </a:spcBef>
              <a:buSzPct val="25000"/>
            </a:pPr>
            <a:r>
              <a:rPr lang="en-US" sz="1200" b="0" i="0" u="none" strike="noStrike" cap="none" baseline="0" dirty="0">
                <a:solidFill>
                  <a:schemeClr val="dk1"/>
                </a:solidFill>
                <a:latin typeface="Calibri"/>
                <a:ea typeface="Calibri"/>
                <a:cs typeface="Calibri"/>
                <a:sym typeface="Calibri"/>
              </a:rPr>
              <a:t>Specialized programs and schools may have </a:t>
            </a:r>
            <a:r>
              <a:rPr lang="en-US" dirty="0" smtClean="0"/>
              <a:t>varying</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due dates re: application requirements </a:t>
            </a:r>
            <a:r>
              <a:rPr lang="en-US" dirty="0" smtClean="0"/>
              <a:t>and therefore </a:t>
            </a:r>
            <a:r>
              <a:rPr lang="en-US" sz="1200" b="0" i="0" u="none" strike="noStrike" cap="none" baseline="0" dirty="0" smtClean="0">
                <a:solidFill>
                  <a:schemeClr val="dk1"/>
                </a:solidFill>
                <a:latin typeface="Calibri"/>
                <a:ea typeface="Calibri"/>
                <a:cs typeface="Calibri"/>
                <a:sym typeface="Calibri"/>
              </a:rPr>
              <a:t>parents </a:t>
            </a:r>
            <a:r>
              <a:rPr lang="en-US" sz="1200" b="0" i="0" u="none" strike="noStrike" cap="none" baseline="0" dirty="0">
                <a:solidFill>
                  <a:schemeClr val="dk1"/>
                </a:solidFill>
                <a:latin typeface="Calibri"/>
                <a:ea typeface="Calibri"/>
                <a:cs typeface="Calibri"/>
                <a:sym typeface="Calibri"/>
              </a:rPr>
              <a:t>should consult the school website and attend </a:t>
            </a:r>
            <a:r>
              <a:rPr lang="en-US" sz="1200" b="0" i="0" u="none" strike="noStrike" cap="none" baseline="0" dirty="0" smtClean="0">
                <a:solidFill>
                  <a:schemeClr val="dk1"/>
                </a:solidFill>
                <a:latin typeface="Calibri"/>
                <a:ea typeface="Calibri"/>
                <a:cs typeface="Calibri"/>
                <a:sym typeface="Calibri"/>
              </a:rPr>
              <a:t>the information nights.</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8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None/>
            </a:pPr>
            <a:endParaRPr sz="1200" b="1" i="0" u="none" strike="noStrike" cap="none" baseline="0" dirty="0">
              <a:solidFill>
                <a:schemeClr val="dk1"/>
              </a:solidFill>
              <a:latin typeface="Times New Roman"/>
              <a:ea typeface="Times New Roman"/>
              <a:cs typeface="Times New Roman"/>
              <a:sym typeface="Times New Roman"/>
            </a:endParaRPr>
          </a:p>
        </p:txBody>
      </p:sp>
      <p:sp>
        <p:nvSpPr>
          <p:cNvPr id="263" name="Shape 263"/>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t>11</a:t>
            </a:fld>
            <a:endParaRPr lang="en-US" sz="12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r>
              <a:rPr lang="en-CA" sz="1200" b="1" i="0" u="none" strike="noStrike" cap="none" baseline="0" dirty="0" smtClean="0">
                <a:solidFill>
                  <a:schemeClr val="dk1"/>
                </a:solidFill>
                <a:latin typeface="Calibri"/>
                <a:ea typeface="Calibri"/>
                <a:cs typeface="Calibri"/>
                <a:sym typeface="Calibri"/>
              </a:rPr>
              <a:t>Key Messages:</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This should be a collaborative effort: </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baseline="0" dirty="0">
                <a:solidFill>
                  <a:schemeClr val="dk1"/>
                </a:solidFill>
                <a:latin typeface="Calibri"/>
                <a:ea typeface="Calibri"/>
                <a:cs typeface="Calibri"/>
                <a:sym typeface="Calibri"/>
              </a:rPr>
              <a:t>You and your child will have your own ideas regarding course </a:t>
            </a:r>
            <a:r>
              <a:rPr lang="en-US" sz="1200" b="0" i="0" u="none" strike="noStrike" cap="none" baseline="0" dirty="0" smtClean="0">
                <a:solidFill>
                  <a:schemeClr val="dk1"/>
                </a:solidFill>
                <a:latin typeface="Calibri"/>
                <a:ea typeface="Calibri"/>
                <a:cs typeface="Calibri"/>
                <a:sym typeface="Calibri"/>
              </a:rPr>
              <a:t>choices – make sure they are taking courses which align</a:t>
            </a:r>
            <a:r>
              <a:rPr lang="en-US" sz="1200" b="0" i="0" u="none" strike="noStrike" cap="none" dirty="0" smtClean="0">
                <a:solidFill>
                  <a:schemeClr val="dk1"/>
                </a:solidFill>
                <a:latin typeface="Calibri"/>
                <a:ea typeface="Calibri"/>
                <a:cs typeface="Calibri"/>
                <a:sym typeface="Calibri"/>
              </a:rPr>
              <a:t> with their achievement, learning styles, interests, and abilities;</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baseline="0" dirty="0">
                <a:solidFill>
                  <a:schemeClr val="dk1"/>
                </a:solidFill>
                <a:latin typeface="Calibri"/>
                <a:ea typeface="Calibri"/>
                <a:cs typeface="Calibri"/>
                <a:sym typeface="Calibri"/>
              </a:rPr>
              <a:t>Grade 8 teachers will give recommendations based on their </a:t>
            </a:r>
            <a:r>
              <a:rPr lang="en-US" sz="1200" b="0" i="0" u="none" strike="noStrike" cap="none" baseline="0" dirty="0" smtClean="0">
                <a:solidFill>
                  <a:schemeClr val="dk1"/>
                </a:solidFill>
                <a:latin typeface="Calibri"/>
                <a:ea typeface="Calibri"/>
                <a:cs typeface="Calibri"/>
                <a:sym typeface="Calibri"/>
              </a:rPr>
              <a:t>academic assessments;</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baseline="0" dirty="0">
                <a:solidFill>
                  <a:schemeClr val="dk1"/>
                </a:solidFill>
                <a:latin typeface="Calibri"/>
                <a:ea typeface="Calibri"/>
                <a:cs typeface="Calibri"/>
                <a:sym typeface="Calibri"/>
              </a:rPr>
              <a:t>Secondary schools will </a:t>
            </a:r>
            <a:r>
              <a:rPr lang="en-US" dirty="0" smtClean="0"/>
              <a:t>review</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the evidence of achievement from report cards and transition </a:t>
            </a:r>
            <a:r>
              <a:rPr lang="en-US" sz="1200" b="0" i="0" u="none" strike="noStrike" cap="none" baseline="0" dirty="0" smtClean="0">
                <a:solidFill>
                  <a:schemeClr val="dk1"/>
                </a:solidFill>
                <a:latin typeface="Calibri"/>
                <a:ea typeface="Calibri"/>
                <a:cs typeface="Calibri"/>
                <a:sym typeface="Calibri"/>
              </a:rPr>
              <a:t>meetings; </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Using all of the information available, </a:t>
            </a:r>
            <a:r>
              <a:rPr lang="en-US" sz="1200" b="1" i="0" u="none" strike="noStrike" cap="none" baseline="0" dirty="0">
                <a:solidFill>
                  <a:schemeClr val="dk1"/>
                </a:solidFill>
                <a:latin typeface="Calibri"/>
                <a:ea typeface="Calibri"/>
                <a:cs typeface="Calibri"/>
                <a:sym typeface="Calibri"/>
              </a:rPr>
              <a:t>students and families </a:t>
            </a:r>
            <a:r>
              <a:rPr lang="en-US" sz="1200" b="1" i="0" u="none" strike="noStrike" cap="none" baseline="0" dirty="0" smtClean="0">
                <a:solidFill>
                  <a:schemeClr val="dk1"/>
                </a:solidFill>
                <a:latin typeface="Calibri"/>
                <a:ea typeface="Calibri"/>
                <a:cs typeface="Calibri"/>
                <a:sym typeface="Calibri"/>
              </a:rPr>
              <a:t>make the final</a:t>
            </a:r>
            <a:r>
              <a:rPr lang="en-US" sz="1200" b="1" i="0" u="none" strike="noStrike" cap="none" dirty="0" smtClean="0">
                <a:solidFill>
                  <a:schemeClr val="dk1"/>
                </a:solidFill>
                <a:latin typeface="Calibri"/>
                <a:ea typeface="Calibri"/>
                <a:cs typeface="Calibri"/>
                <a:sym typeface="Calibri"/>
              </a:rPr>
              <a:t> decision.</a:t>
            </a:r>
            <a:endParaRPr lang="en-US" sz="1200" b="1"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20" name="Shape 120"/>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12</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a:defRPr/>
            </a:pPr>
            <a:r>
              <a:rPr lang="en-US" altLang="en-US" b="1" dirty="0"/>
              <a:t>Key </a:t>
            </a:r>
            <a:r>
              <a:rPr lang="en-US" altLang="en-US" b="1" dirty="0" smtClean="0"/>
              <a:t>Messages:</a:t>
            </a:r>
            <a:endParaRPr lang="en-US" altLang="en-US" b="1" dirty="0"/>
          </a:p>
          <a:p>
            <a:pPr>
              <a:defRPr/>
            </a:pPr>
            <a:endParaRPr lang="en-US" altLang="en-US" dirty="0"/>
          </a:p>
          <a:p>
            <a:pPr>
              <a:defRPr/>
            </a:pPr>
            <a:r>
              <a:rPr lang="en-US" altLang="en-US" dirty="0"/>
              <a:t>Emphasize that </a:t>
            </a:r>
            <a:r>
              <a:rPr lang="en-US" altLang="en-US" b="1" dirty="0"/>
              <a:t>all course types </a:t>
            </a:r>
            <a:r>
              <a:rPr lang="en-US" altLang="en-US" dirty="0"/>
              <a:t>, especially in Grade 9, </a:t>
            </a:r>
            <a:r>
              <a:rPr lang="en-US" altLang="en-US" b="1" u="sng" dirty="0"/>
              <a:t>open doors to all destinations  </a:t>
            </a:r>
            <a:r>
              <a:rPr lang="en-US" altLang="en-US" dirty="0" smtClean="0"/>
              <a:t>-the </a:t>
            </a:r>
            <a:r>
              <a:rPr lang="en-US" altLang="en-US" dirty="0"/>
              <a:t>journey will be as </a:t>
            </a:r>
            <a:r>
              <a:rPr lang="en-US" altLang="en-US" dirty="0" smtClean="0"/>
              <a:t>varied </a:t>
            </a:r>
            <a:r>
              <a:rPr lang="en-US" altLang="en-US" dirty="0"/>
              <a:t>as the unique learners that choose </a:t>
            </a:r>
            <a:r>
              <a:rPr lang="en-US" altLang="en-US" dirty="0" smtClean="0"/>
              <a:t>them.</a:t>
            </a:r>
          </a:p>
          <a:p>
            <a:pPr>
              <a:defRPr/>
            </a:pPr>
            <a:endParaRPr lang="en-US" altLang="en-US" b="1" u="sng" dirty="0"/>
          </a:p>
          <a:p>
            <a:pPr>
              <a:defRPr/>
            </a:pPr>
            <a:r>
              <a:rPr lang="en-US" altLang="en-US" dirty="0" smtClean="0"/>
              <a:t>Programs of study should be carefully considered and tailored to the student’s strengths and interests.</a:t>
            </a:r>
            <a:endParaRPr lang="en-US" altLang="en-US" dirty="0"/>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29" name="Shape 129"/>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13</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a:spcBef>
                <a:spcPct val="0"/>
              </a:spcBef>
              <a:defRPr/>
            </a:pPr>
            <a:r>
              <a:rPr lang="en-US" altLang="en-US" b="1" dirty="0" smtClean="0"/>
              <a:t>Key Messages:</a:t>
            </a:r>
          </a:p>
          <a:p>
            <a:pPr>
              <a:spcBef>
                <a:spcPct val="0"/>
              </a:spcBef>
              <a:defRPr/>
            </a:pPr>
            <a:endParaRPr lang="en-US" altLang="en-US" dirty="0"/>
          </a:p>
          <a:p>
            <a:pPr marL="171450" indent="-171450">
              <a:spcBef>
                <a:spcPct val="0"/>
              </a:spcBef>
              <a:buFont typeface="Arial" panose="020B0604020202020204" pitchFamily="34" charset="0"/>
              <a:buChar char="•"/>
              <a:defRPr/>
            </a:pPr>
            <a:r>
              <a:rPr lang="en-US" altLang="en-US" dirty="0" smtClean="0"/>
              <a:t>Both </a:t>
            </a:r>
            <a:r>
              <a:rPr lang="en-US" altLang="en-US" dirty="0"/>
              <a:t>academic and applied courses cover essential </a:t>
            </a:r>
            <a:r>
              <a:rPr lang="en-US" altLang="en-US" dirty="0" smtClean="0"/>
              <a:t>concepts.</a:t>
            </a:r>
            <a:endParaRPr lang="en-US" altLang="en-US" dirty="0"/>
          </a:p>
          <a:p>
            <a:pPr>
              <a:spcBef>
                <a:spcPct val="0"/>
              </a:spcBef>
              <a:buFontTx/>
              <a:buChar char="•"/>
              <a:defRPr/>
            </a:pPr>
            <a:endParaRPr lang="en-US" altLang="en-US" dirty="0"/>
          </a:p>
          <a:p>
            <a:pPr marL="171450" indent="-171450">
              <a:spcBef>
                <a:spcPct val="0"/>
              </a:spcBef>
              <a:buFont typeface="Arial" panose="020B0604020202020204" pitchFamily="34" charset="0"/>
              <a:buChar char="•"/>
              <a:defRPr/>
            </a:pPr>
            <a:r>
              <a:rPr lang="en-US" altLang="en-US" dirty="0"/>
              <a:t> Academic courses focus on theoretical and conceptual </a:t>
            </a:r>
            <a:r>
              <a:rPr lang="en-US" altLang="en-US" dirty="0" smtClean="0"/>
              <a:t>learning.</a:t>
            </a:r>
            <a:endParaRPr lang="en-US" altLang="en-US" dirty="0"/>
          </a:p>
          <a:p>
            <a:pPr marL="171450" indent="-171450">
              <a:spcBef>
                <a:spcPct val="0"/>
              </a:spcBef>
              <a:buFont typeface="Arial" panose="020B0604020202020204" pitchFamily="34" charset="0"/>
              <a:buChar char="•"/>
              <a:defRPr/>
            </a:pPr>
            <a:endParaRPr lang="en-US" altLang="en-US" dirty="0"/>
          </a:p>
          <a:p>
            <a:pPr marL="171450" indent="-171450">
              <a:spcBef>
                <a:spcPct val="0"/>
              </a:spcBef>
              <a:buFont typeface="Arial" panose="020B0604020202020204" pitchFamily="34" charset="0"/>
              <a:buChar char="•"/>
              <a:defRPr/>
            </a:pPr>
            <a:r>
              <a:rPr lang="en-US" altLang="en-US" dirty="0"/>
              <a:t> Applied courses focus on the concrete application of concepts and </a:t>
            </a:r>
            <a:r>
              <a:rPr lang="en-US" altLang="en-US" dirty="0" smtClean="0"/>
              <a:t>a greater </a:t>
            </a:r>
            <a:r>
              <a:rPr lang="en-US" altLang="en-US" dirty="0"/>
              <a:t>emphasis on practical learning </a:t>
            </a:r>
            <a:r>
              <a:rPr lang="en-US" altLang="en-US" dirty="0" smtClean="0"/>
              <a:t>strategies.</a:t>
            </a:r>
            <a:endParaRPr lang="en-US" altLang="en-US" dirty="0"/>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39" name="Shape 139"/>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14</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a:spcBef>
                <a:spcPct val="0"/>
              </a:spcBef>
            </a:pPr>
            <a:r>
              <a:rPr lang="en-US" altLang="en-US" b="1" dirty="0" smtClean="0">
                <a:latin typeface="Calibri" pitchFamily="34" charset="0"/>
              </a:rPr>
              <a:t>Key Messages:</a:t>
            </a:r>
          </a:p>
          <a:p>
            <a:pPr>
              <a:spcBef>
                <a:spcPct val="0"/>
              </a:spcBef>
              <a:buFontTx/>
              <a:buChar char="•"/>
            </a:pPr>
            <a:endParaRPr lang="en-US" altLang="en-US" dirty="0">
              <a:latin typeface="Calibri" pitchFamily="34" charset="0"/>
            </a:endParaRPr>
          </a:p>
          <a:p>
            <a:pPr>
              <a:spcBef>
                <a:spcPct val="0"/>
              </a:spcBef>
              <a:buFontTx/>
              <a:buChar char="•"/>
            </a:pPr>
            <a:r>
              <a:rPr lang="en-US" altLang="en-US" dirty="0" smtClean="0">
                <a:latin typeface="Calibri" pitchFamily="34" charset="0"/>
              </a:rPr>
              <a:t>A </a:t>
            </a:r>
            <a:r>
              <a:rPr lang="en-US" altLang="en-US" dirty="0">
                <a:latin typeface="Calibri" pitchFamily="34" charset="0"/>
              </a:rPr>
              <a:t>common set of expectations for </a:t>
            </a:r>
            <a:r>
              <a:rPr lang="en-US" altLang="en-US" dirty="0" smtClean="0">
                <a:latin typeface="Calibri" pitchFamily="34" charset="0"/>
              </a:rPr>
              <a:t>all.</a:t>
            </a:r>
            <a:endParaRPr lang="en-US" altLang="en-US" dirty="0">
              <a:latin typeface="Calibri" pitchFamily="34" charset="0"/>
            </a:endParaRPr>
          </a:p>
          <a:p>
            <a:pPr>
              <a:spcBef>
                <a:spcPct val="0"/>
              </a:spcBef>
              <a:buFontTx/>
              <a:buChar char="•"/>
            </a:pPr>
            <a:endParaRPr lang="en-US" altLang="en-US" dirty="0">
              <a:latin typeface="Calibri" pitchFamily="34" charset="0"/>
            </a:endParaRPr>
          </a:p>
          <a:p>
            <a:pPr>
              <a:spcBef>
                <a:spcPct val="0"/>
              </a:spcBef>
              <a:buFontTx/>
              <a:buChar char="•"/>
            </a:pPr>
            <a:r>
              <a:rPr lang="en-US" altLang="en-US" dirty="0">
                <a:latin typeface="Calibri" pitchFamily="34" charset="0"/>
              </a:rPr>
              <a:t>Open courses compliment all </a:t>
            </a:r>
            <a:r>
              <a:rPr lang="en-US" altLang="en-US" dirty="0" smtClean="0">
                <a:latin typeface="Calibri" pitchFamily="34" charset="0"/>
              </a:rPr>
              <a:t>pathways.</a:t>
            </a:r>
            <a:endParaRPr lang="en-US" altLang="en-US" dirty="0">
              <a:latin typeface="Calibri" pitchFamily="34" charset="0"/>
            </a:endParaRPr>
          </a:p>
          <a:p>
            <a:pPr>
              <a:spcBef>
                <a:spcPct val="0"/>
              </a:spcBef>
            </a:pPr>
            <a:endParaRPr lang="en-US" altLang="en-US" dirty="0">
              <a:latin typeface="Calibri" pitchFamily="34" charset="0"/>
            </a:endParaRPr>
          </a:p>
          <a:p>
            <a:pPr>
              <a:spcBef>
                <a:spcPct val="0"/>
              </a:spcBef>
              <a:buFontTx/>
              <a:buChar char="•"/>
            </a:pPr>
            <a:r>
              <a:rPr lang="en-US" altLang="en-US" dirty="0">
                <a:latin typeface="Calibri" pitchFamily="34" charset="0"/>
              </a:rPr>
              <a:t>They are not considered “destination” based </a:t>
            </a:r>
            <a:r>
              <a:rPr lang="en-US" altLang="en-US" dirty="0" smtClean="0">
                <a:latin typeface="Calibri" pitchFamily="34" charset="0"/>
              </a:rPr>
              <a:t> - meaning there is no pre-requisite for  a Grade 11 course.</a:t>
            </a:r>
            <a:endParaRPr lang="en-US" altLang="en-US" dirty="0">
              <a:latin typeface="Calibri" pitchFamily="34" charset="0"/>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49" name="Shape 149"/>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15</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CA" b="1" dirty="0" smtClean="0"/>
              <a:t>Key Messages:</a:t>
            </a:r>
          </a:p>
          <a:p>
            <a:endParaRPr lang="en-CA" dirty="0"/>
          </a:p>
          <a:p>
            <a:r>
              <a:rPr lang="en-CA" dirty="0" smtClean="0"/>
              <a:t>Locally Developed courses were previously referred to as ‘Essentials’;</a:t>
            </a:r>
          </a:p>
          <a:p>
            <a:endParaRPr lang="en-CA" dirty="0" smtClean="0"/>
          </a:p>
          <a:p>
            <a:r>
              <a:rPr lang="en-CA" dirty="0" smtClean="0"/>
              <a:t>Locally Developed courses </a:t>
            </a:r>
            <a:r>
              <a:rPr lang="en-CA" dirty="0"/>
              <a:t>a</a:t>
            </a:r>
            <a:r>
              <a:rPr lang="en-CA" dirty="0" smtClean="0"/>
              <a:t>ccommodate </a:t>
            </a:r>
            <a:r>
              <a:rPr lang="en-CA" dirty="0"/>
              <a:t>educational and/or career preparation </a:t>
            </a:r>
            <a:r>
              <a:rPr lang="en-CA" dirty="0" smtClean="0"/>
              <a:t>needs.</a:t>
            </a:r>
            <a:endParaRPr lang="en-CA"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16</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3857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t>17</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207" name="Shape 207"/>
          <p:cNvSpPr>
            <a:spLocks noGrp="1" noRot="1" noChangeAspect="1"/>
          </p:cNvSpPr>
          <p:nvPr>
            <p:ph type="sldImg" idx="2"/>
          </p:nvPr>
        </p:nvSpPr>
        <p:spPr>
          <a:xfrm>
            <a:off x="1182688"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8" name="Shape 208"/>
          <p:cNvSpPr txBox="1">
            <a:spLocks noGrp="1"/>
          </p:cNvSpPr>
          <p:nvPr>
            <p:ph type="body" idx="1"/>
          </p:nvPr>
        </p:nvSpPr>
        <p:spPr>
          <a:xfrm>
            <a:off x="701675" y="4360168"/>
            <a:ext cx="5607049" cy="439248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1" i="0" strike="noStrike" cap="none" baseline="0" dirty="0" smtClean="0">
                <a:solidFill>
                  <a:schemeClr val="dk1"/>
                </a:solidFill>
                <a:latin typeface="Calibri"/>
                <a:ea typeface="Calibri"/>
                <a:cs typeface="Calibri"/>
                <a:sym typeface="Calibri"/>
              </a:rPr>
              <a:t>Key Messages:</a:t>
            </a:r>
          </a:p>
          <a:p>
            <a:pPr marL="0" marR="0" lvl="0" indent="0" algn="l" rtl="0">
              <a:spcBef>
                <a:spcPts val="0"/>
              </a:spcBef>
              <a:buSzPct val="25000"/>
              <a:buNone/>
            </a:pPr>
            <a:endParaRPr lang="en-US" sz="1000" b="1" u="sng" dirty="0"/>
          </a:p>
          <a:p>
            <a:pPr marL="0" marR="0" lvl="0" indent="0" algn="l" rtl="0">
              <a:spcBef>
                <a:spcPts val="0"/>
              </a:spcBef>
              <a:buSzPct val="25000"/>
              <a:buNone/>
            </a:pPr>
            <a:r>
              <a:rPr lang="en-US" sz="1000" b="1" i="0" u="sng" strike="noStrike" cap="none" baseline="0" dirty="0" smtClean="0">
                <a:solidFill>
                  <a:schemeClr val="dk1"/>
                </a:solidFill>
                <a:latin typeface="Calibri"/>
                <a:ea typeface="Calibri"/>
                <a:cs typeface="Calibri"/>
                <a:sym typeface="Calibri"/>
              </a:rPr>
              <a:t>Credits</a:t>
            </a:r>
            <a:endParaRPr lang="en-US" sz="1000" b="1" i="0" u="sng" strike="noStrike" cap="none" baseline="0"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000" b="0" i="0" u="none" strike="noStrike" cap="none" baseline="0" dirty="0">
                <a:solidFill>
                  <a:schemeClr val="dk1"/>
                </a:solidFill>
                <a:latin typeface="Calibri"/>
                <a:ea typeface="Calibri"/>
                <a:cs typeface="Calibri"/>
                <a:sym typeface="Calibri"/>
              </a:rPr>
              <a:t>Students in Grades 9 and 10 will </a:t>
            </a:r>
            <a:r>
              <a:rPr lang="en-US" sz="1000" dirty="0" smtClean="0"/>
              <a:t>take</a:t>
            </a:r>
            <a:r>
              <a:rPr lang="en-US" sz="1000" b="0" i="0" u="none" strike="noStrike" cap="none" baseline="0" dirty="0" smtClean="0">
                <a:solidFill>
                  <a:schemeClr val="dk1"/>
                </a:solidFill>
                <a:latin typeface="Calibri"/>
                <a:ea typeface="Calibri"/>
                <a:cs typeface="Calibri"/>
                <a:sym typeface="Calibri"/>
              </a:rPr>
              <a:t> </a:t>
            </a:r>
            <a:r>
              <a:rPr lang="en-US" sz="1000" b="0" i="0" u="none" strike="noStrike" cap="none" baseline="0" dirty="0">
                <a:solidFill>
                  <a:schemeClr val="dk1"/>
                </a:solidFill>
                <a:latin typeface="Calibri"/>
                <a:ea typeface="Calibri"/>
                <a:cs typeface="Calibri"/>
                <a:sym typeface="Calibri"/>
              </a:rPr>
              <a:t>6 compulsory </a:t>
            </a:r>
            <a:r>
              <a:rPr lang="en-US" sz="1000" b="0" i="0" u="none" strike="noStrike" cap="none" baseline="0" dirty="0" smtClean="0">
                <a:solidFill>
                  <a:schemeClr val="dk1"/>
                </a:solidFill>
                <a:latin typeface="Calibri"/>
                <a:ea typeface="Calibri"/>
                <a:cs typeface="Calibri"/>
                <a:sym typeface="Calibri"/>
              </a:rPr>
              <a:t>credits.  </a:t>
            </a:r>
            <a:endParaRPr lang="en-US" sz="1000" b="0" i="0" u="none" strike="noStrike" cap="none" baseline="0"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000" b="0" i="0" u="none" strike="noStrike" cap="none" baseline="0" dirty="0">
                <a:solidFill>
                  <a:schemeClr val="dk1"/>
                </a:solidFill>
                <a:latin typeface="Calibri"/>
                <a:ea typeface="Calibri"/>
                <a:cs typeface="Calibri"/>
                <a:sym typeface="Calibri"/>
              </a:rPr>
              <a:t>In Grades 9 and 10 , students will  choose 2 elective credits each year (NB.  Students with learning exceptionalities may be recommended for GLE (GLS where offered for some students) and therefore may only have 1 elective to choose from</a:t>
            </a:r>
            <a:r>
              <a:rPr lang="en-US" sz="1000" b="0" i="0" u="none" strike="noStrike" cap="none" baseline="0" dirty="0" smtClean="0">
                <a:solidFill>
                  <a:schemeClr val="dk1"/>
                </a:solidFill>
                <a:latin typeface="Calibri"/>
                <a:ea typeface="Calibri"/>
                <a:cs typeface="Calibri"/>
                <a:sym typeface="Calibri"/>
              </a:rPr>
              <a:t>).</a:t>
            </a:r>
            <a:endParaRPr lang="en-US" sz="1000" b="0" i="0" u="none" strike="noStrike" cap="none" baseline="0"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000" b="0" i="0" u="none" strike="noStrike" cap="none" baseline="0" dirty="0">
                <a:solidFill>
                  <a:schemeClr val="dk1"/>
                </a:solidFill>
                <a:latin typeface="Calibri"/>
                <a:ea typeface="Calibri"/>
                <a:cs typeface="Calibri"/>
                <a:sym typeface="Calibri"/>
              </a:rPr>
              <a:t>In  Grades 11 and 12, students will have an opportunity to choose from a variety of elective </a:t>
            </a:r>
            <a:r>
              <a:rPr lang="en-US" sz="1000" b="0" i="0" u="none" strike="noStrike" cap="none" baseline="0" dirty="0" smtClean="0">
                <a:solidFill>
                  <a:schemeClr val="dk1"/>
                </a:solidFill>
                <a:latin typeface="Calibri"/>
                <a:ea typeface="Calibri"/>
                <a:cs typeface="Calibri"/>
                <a:sym typeface="Calibri"/>
              </a:rPr>
              <a:t>courses.</a:t>
            </a:r>
            <a:endParaRPr lang="en-US" sz="10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000" b="1" i="0" u="sng"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000" b="1" i="0" u="sng" strike="noStrike" cap="none" baseline="0" dirty="0">
                <a:solidFill>
                  <a:schemeClr val="dk1"/>
                </a:solidFill>
                <a:latin typeface="Calibri"/>
                <a:ea typeface="Calibri"/>
                <a:cs typeface="Calibri"/>
                <a:sym typeface="Calibri"/>
              </a:rPr>
              <a:t>Community Involvement </a:t>
            </a:r>
          </a:p>
          <a:p>
            <a:pPr marL="171450" marR="0" lvl="0" indent="-171450" algn="l" rtl="0">
              <a:spcBef>
                <a:spcPts val="0"/>
              </a:spcBef>
              <a:buClr>
                <a:schemeClr val="dk1"/>
              </a:buClr>
              <a:buSzPct val="100000"/>
              <a:buFont typeface="Arial"/>
              <a:buChar char="•"/>
            </a:pPr>
            <a:r>
              <a:rPr lang="en-US" sz="1000" b="0" i="0" u="none" strike="noStrike" cap="none" baseline="0" dirty="0">
                <a:solidFill>
                  <a:schemeClr val="dk1"/>
                </a:solidFill>
                <a:latin typeface="Calibri"/>
                <a:ea typeface="Calibri"/>
                <a:cs typeface="Calibri"/>
                <a:sym typeface="Calibri"/>
              </a:rPr>
              <a:t>Students may begin community involvement activities as part of graduation requirements in the summer following Grade </a:t>
            </a:r>
            <a:r>
              <a:rPr lang="en-US" sz="1000" b="0" i="0" u="none" strike="noStrike" cap="none" baseline="0" dirty="0" smtClean="0">
                <a:solidFill>
                  <a:schemeClr val="dk1"/>
                </a:solidFill>
                <a:latin typeface="Calibri"/>
                <a:ea typeface="Calibri"/>
                <a:cs typeface="Calibri"/>
                <a:sym typeface="Calibri"/>
              </a:rPr>
              <a:t>8.</a:t>
            </a:r>
            <a:endParaRPr lang="en-US" sz="1000" b="0" i="0" u="none" strike="noStrike" cap="none" baseline="0"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000" b="0" i="0" u="none" strike="noStrike" cap="none" baseline="0" dirty="0">
                <a:solidFill>
                  <a:schemeClr val="dk1"/>
                </a:solidFill>
                <a:latin typeface="Calibri"/>
                <a:ea typeface="Calibri"/>
                <a:cs typeface="Calibri"/>
                <a:sym typeface="Calibri"/>
              </a:rPr>
              <a:t>Community involvement activities for graduation requirement must not be part of any other program for which students receive credit: i.e. pay, badges, certification, etc.</a:t>
            </a:r>
          </a:p>
          <a:p>
            <a:pPr marL="171450" marR="0" lvl="0" indent="-171450" algn="l" rtl="0">
              <a:spcBef>
                <a:spcPts val="0"/>
              </a:spcBef>
              <a:buClr>
                <a:schemeClr val="dk1"/>
              </a:buClr>
              <a:buSzPct val="100000"/>
              <a:buFont typeface="Arial"/>
              <a:buChar char="•"/>
            </a:pPr>
            <a:r>
              <a:rPr lang="en-US" sz="1000" b="0" i="0" u="none" strike="noStrike" cap="none" baseline="0" dirty="0">
                <a:solidFill>
                  <a:schemeClr val="dk1"/>
                </a:solidFill>
                <a:latin typeface="Calibri"/>
                <a:ea typeface="Calibri"/>
                <a:cs typeface="Calibri"/>
                <a:sym typeface="Calibri"/>
              </a:rPr>
              <a:t>Must be completed outside of regular classroom time - before, after school, during lunch period, or on </a:t>
            </a:r>
            <a:r>
              <a:rPr lang="en-US" sz="1000" b="0" i="0" u="none" strike="noStrike" cap="none" baseline="0" dirty="0" smtClean="0">
                <a:solidFill>
                  <a:schemeClr val="dk1"/>
                </a:solidFill>
                <a:latin typeface="Calibri"/>
                <a:ea typeface="Calibri"/>
                <a:cs typeface="Calibri"/>
                <a:sym typeface="Calibri"/>
              </a:rPr>
              <a:t>week-ends.</a:t>
            </a:r>
            <a:endParaRPr lang="en-US" sz="1000" b="0" i="0" u="none" strike="noStrike" cap="none" baseline="0"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000" b="0" i="0" u="none" strike="noStrike" cap="none" baseline="0" dirty="0">
                <a:solidFill>
                  <a:schemeClr val="dk1"/>
                </a:solidFill>
                <a:latin typeface="Calibri"/>
                <a:ea typeface="Calibri"/>
                <a:cs typeface="Calibri"/>
                <a:sym typeface="Calibri"/>
              </a:rPr>
              <a:t> Parents/guardians encouraged to be involved in monitoring appropriate volunteer activities for their </a:t>
            </a:r>
            <a:r>
              <a:rPr lang="en-US" sz="1000" b="0" i="0" u="none" strike="noStrike" cap="none" baseline="0" dirty="0" smtClean="0">
                <a:solidFill>
                  <a:schemeClr val="dk1"/>
                </a:solidFill>
                <a:latin typeface="Calibri"/>
                <a:ea typeface="Calibri"/>
                <a:cs typeface="Calibri"/>
                <a:sym typeface="Calibri"/>
              </a:rPr>
              <a:t>children.</a:t>
            </a:r>
            <a:endParaRPr lang="en-US" sz="1000" b="0" i="0" u="none" strike="noStrike" cap="none" baseline="0"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000" b="0" i="0" u="none" strike="noStrike" cap="none" baseline="0" dirty="0">
                <a:solidFill>
                  <a:schemeClr val="dk1"/>
                </a:solidFill>
                <a:latin typeface="Calibri"/>
                <a:ea typeface="Calibri"/>
                <a:cs typeface="Calibri"/>
                <a:sym typeface="Calibri"/>
              </a:rPr>
              <a:t>Students receive Community Involvement Passport at the end of Grade 9 in which to record volunteer experiences and track </a:t>
            </a:r>
            <a:r>
              <a:rPr lang="en-US" sz="1000" b="0" i="0" u="none" strike="noStrike" cap="none" baseline="0" dirty="0" smtClean="0">
                <a:solidFill>
                  <a:schemeClr val="dk1"/>
                </a:solidFill>
                <a:latin typeface="Calibri"/>
                <a:ea typeface="Calibri"/>
                <a:cs typeface="Calibri"/>
                <a:sym typeface="Calibri"/>
              </a:rPr>
              <a:t>hours.</a:t>
            </a:r>
            <a:endParaRPr lang="en-US" sz="1000" b="0" i="0" u="none" strike="noStrike" cap="none" baseline="0"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000" b="0" i="0" u="none" strike="noStrike" cap="none" baseline="0" dirty="0">
                <a:solidFill>
                  <a:schemeClr val="dk1"/>
                </a:solidFill>
                <a:latin typeface="Calibri"/>
                <a:ea typeface="Calibri"/>
                <a:cs typeface="Calibri"/>
                <a:sym typeface="Calibri"/>
              </a:rPr>
              <a:t>Students will be provided with a listing of activities which meet the criteria for community involvement (at times, they are asked to discuss with their guidance counsellor before beginning</a:t>
            </a:r>
            <a:r>
              <a:rPr lang="en-US" sz="1000" b="0" i="0" u="none" strike="noStrike" cap="none" baseline="0" dirty="0" smtClean="0">
                <a:solidFill>
                  <a:schemeClr val="dk1"/>
                </a:solidFill>
                <a:latin typeface="Calibri"/>
                <a:ea typeface="Calibri"/>
                <a:cs typeface="Calibri"/>
                <a:sym typeface="Calibri"/>
              </a:rPr>
              <a:t>).</a:t>
            </a:r>
            <a:endParaRPr lang="en-US" sz="1000" b="0" i="0" u="none" strike="noStrike" cap="none" baseline="0" dirty="0">
              <a:solidFill>
                <a:schemeClr val="dk1"/>
              </a:solidFill>
              <a:latin typeface="Calibri"/>
              <a:ea typeface="Calibri"/>
              <a:cs typeface="Calibri"/>
              <a:sym typeface="Calibri"/>
            </a:endParaRPr>
          </a:p>
          <a:p>
            <a:pPr marL="0" marR="0" lvl="0" indent="63500" algn="l" rtl="0">
              <a:spcBef>
                <a:spcPts val="0"/>
              </a:spcBef>
              <a:buClr>
                <a:schemeClr val="dk1"/>
              </a:buClr>
              <a:buFont typeface="Calibri"/>
              <a:buNone/>
            </a:pPr>
            <a:endParaRPr sz="10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000" b="1" i="0" u="sng" strike="noStrike" cap="none" baseline="0" dirty="0">
                <a:solidFill>
                  <a:schemeClr val="dk1"/>
                </a:solidFill>
                <a:latin typeface="Calibri"/>
                <a:ea typeface="Calibri"/>
                <a:cs typeface="Calibri"/>
                <a:sym typeface="Calibri"/>
              </a:rPr>
              <a:t>Literacy Test</a:t>
            </a:r>
          </a:p>
          <a:p>
            <a:pPr marL="171450" marR="0" lvl="0" indent="-171450" algn="l" rtl="0">
              <a:lnSpc>
                <a:spcPct val="80000"/>
              </a:lnSpc>
              <a:spcBef>
                <a:spcPts val="0"/>
              </a:spcBef>
              <a:buClr>
                <a:schemeClr val="dk1"/>
              </a:buClr>
              <a:buSzPct val="100000"/>
              <a:buFont typeface="Arial"/>
              <a:buChar char="•"/>
            </a:pPr>
            <a:r>
              <a:rPr lang="en-US" sz="1000" b="0" i="0" u="none" strike="noStrike" cap="none" baseline="0" dirty="0">
                <a:solidFill>
                  <a:schemeClr val="dk1"/>
                </a:solidFill>
                <a:latin typeface="Calibri"/>
                <a:ea typeface="Calibri"/>
                <a:cs typeface="Calibri"/>
                <a:sym typeface="Calibri"/>
              </a:rPr>
              <a:t>Students will write the Literacy Test in the Grade 10 year.  </a:t>
            </a:r>
          </a:p>
          <a:p>
            <a:pPr marL="171450" marR="0" lvl="0" indent="-171450" algn="l" rtl="0">
              <a:lnSpc>
                <a:spcPct val="80000"/>
              </a:lnSpc>
              <a:spcBef>
                <a:spcPts val="0"/>
              </a:spcBef>
              <a:buClr>
                <a:schemeClr val="dk1"/>
              </a:buClr>
              <a:buSzPct val="100000"/>
              <a:buFont typeface="Arial"/>
              <a:buChar char="•"/>
            </a:pPr>
            <a:r>
              <a:rPr lang="en-US" sz="1000" b="0" i="0" u="none" strike="noStrike" cap="none" baseline="0" dirty="0">
                <a:solidFill>
                  <a:schemeClr val="dk1"/>
                </a:solidFill>
                <a:latin typeface="Calibri"/>
                <a:ea typeface="Calibri"/>
                <a:cs typeface="Calibri"/>
                <a:sym typeface="Calibri"/>
              </a:rPr>
              <a:t>Students who are unsuccessful on the first attempt at the Ontario Secondary School Literacy Test (OSSLT) may:</a:t>
            </a:r>
          </a:p>
          <a:p>
            <a:pPr marL="914400" marR="0" lvl="2" indent="0" algn="l" rtl="0">
              <a:lnSpc>
                <a:spcPct val="80000"/>
              </a:lnSpc>
              <a:spcBef>
                <a:spcPts val="0"/>
              </a:spcBef>
              <a:buClr>
                <a:schemeClr val="dk1"/>
              </a:buClr>
              <a:buSzPct val="100000"/>
              <a:buFont typeface="Calibri"/>
              <a:buChar char="•"/>
            </a:pPr>
            <a:r>
              <a:rPr lang="en-US" sz="1000" b="0" i="0" u="none" strike="noStrike" cap="none" baseline="0" dirty="0">
                <a:solidFill>
                  <a:schemeClr val="dk1"/>
                </a:solidFill>
                <a:latin typeface="Calibri"/>
                <a:ea typeface="Calibri"/>
                <a:cs typeface="Calibri"/>
                <a:sym typeface="Calibri"/>
              </a:rPr>
              <a:t>Attempt </a:t>
            </a:r>
            <a:r>
              <a:rPr lang="en-US" sz="1000" b="0" i="0" u="none" strike="noStrike" cap="none" baseline="0" dirty="0" smtClean="0">
                <a:solidFill>
                  <a:schemeClr val="dk1"/>
                </a:solidFill>
                <a:latin typeface="Calibri"/>
                <a:ea typeface="Calibri"/>
                <a:cs typeface="Calibri"/>
                <a:sym typeface="Calibri"/>
              </a:rPr>
              <a:t>the test the following </a:t>
            </a:r>
            <a:r>
              <a:rPr lang="en-US" sz="1000" b="0" i="0" u="none" strike="noStrike" cap="none" baseline="0" dirty="0">
                <a:solidFill>
                  <a:schemeClr val="dk1"/>
                </a:solidFill>
                <a:latin typeface="Calibri"/>
                <a:ea typeface="Calibri"/>
                <a:cs typeface="Calibri"/>
                <a:sym typeface="Calibri"/>
              </a:rPr>
              <a:t>year </a:t>
            </a:r>
            <a:r>
              <a:rPr lang="en-US" sz="1000" b="1" i="0" u="none" strike="noStrike" cap="none" baseline="0" dirty="0">
                <a:solidFill>
                  <a:schemeClr val="dk1"/>
                </a:solidFill>
                <a:latin typeface="Calibri"/>
                <a:ea typeface="Calibri"/>
                <a:cs typeface="Calibri"/>
                <a:sym typeface="Calibri"/>
              </a:rPr>
              <a:t>OR</a:t>
            </a:r>
          </a:p>
          <a:p>
            <a:pPr marL="914400" marR="0" lvl="2" indent="0" algn="l" rtl="0">
              <a:lnSpc>
                <a:spcPct val="80000"/>
              </a:lnSpc>
              <a:spcBef>
                <a:spcPts val="0"/>
              </a:spcBef>
              <a:buClr>
                <a:schemeClr val="dk1"/>
              </a:buClr>
              <a:buSzPct val="100000"/>
              <a:buFont typeface="Calibri"/>
              <a:buChar char="•"/>
            </a:pPr>
            <a:r>
              <a:rPr lang="en-US" sz="1000" b="0" i="0" u="none" strike="noStrike" cap="none" baseline="0" dirty="0">
                <a:solidFill>
                  <a:schemeClr val="dk1"/>
                </a:solidFill>
                <a:latin typeface="Calibri"/>
                <a:ea typeface="Calibri"/>
                <a:cs typeface="Calibri"/>
                <a:sym typeface="Calibri"/>
              </a:rPr>
              <a:t>Enroll in the Literacy Course (credit course)</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dirty="0" smtClean="0">
                <a:solidFill>
                  <a:schemeClr val="dk1"/>
                </a:solidFill>
                <a:latin typeface="Calibri"/>
                <a:ea typeface="Calibri"/>
                <a:cs typeface="Calibri"/>
                <a:sym typeface="Calibri"/>
              </a:rPr>
              <a:t>Key</a:t>
            </a:r>
            <a:r>
              <a:rPr lang="en-US" sz="1200" b="1" i="0" u="none" strike="noStrike" cap="none" dirty="0" smtClean="0">
                <a:solidFill>
                  <a:schemeClr val="dk1"/>
                </a:solidFill>
                <a:latin typeface="Calibri"/>
                <a:ea typeface="Calibri"/>
                <a:cs typeface="Calibri"/>
                <a:sym typeface="Calibri"/>
              </a:rPr>
              <a:t> Messages:</a:t>
            </a:r>
            <a:endParaRPr lang="en-US" sz="1200" b="1"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dirty="0"/>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The only transfer course that still exists is for Math. </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This course is </a:t>
            </a:r>
            <a:r>
              <a:rPr lang="en-US" sz="1200" b="0" i="0" u="none" strike="noStrike" cap="none" baseline="0" dirty="0" smtClean="0">
                <a:solidFill>
                  <a:schemeClr val="dk1"/>
                </a:solidFill>
                <a:latin typeface="Calibri"/>
                <a:ea typeface="Calibri"/>
                <a:cs typeface="Calibri"/>
                <a:sym typeface="Calibri"/>
              </a:rPr>
              <a:t>offered </a:t>
            </a:r>
            <a:r>
              <a:rPr lang="en-US" sz="1200" b="0" i="0" u="none" strike="noStrike" cap="none" baseline="0" dirty="0">
                <a:solidFill>
                  <a:schemeClr val="dk1"/>
                </a:solidFill>
                <a:latin typeface="Calibri"/>
                <a:ea typeface="Calibri"/>
                <a:cs typeface="Calibri"/>
                <a:sym typeface="Calibri"/>
              </a:rPr>
              <a:t>outside of </a:t>
            </a:r>
            <a:r>
              <a:rPr lang="en-US" sz="1200" b="0" i="0" u="none" strike="noStrike" cap="none" baseline="0" dirty="0" smtClean="0">
                <a:solidFill>
                  <a:schemeClr val="dk1"/>
                </a:solidFill>
                <a:latin typeface="Calibri"/>
                <a:ea typeface="Calibri"/>
                <a:cs typeface="Calibri"/>
                <a:sym typeface="Calibri"/>
              </a:rPr>
              <a:t>the regular day </a:t>
            </a:r>
            <a:r>
              <a:rPr lang="en-US" sz="1200" b="0" i="0" u="none" strike="noStrike" cap="none" baseline="0" dirty="0">
                <a:solidFill>
                  <a:schemeClr val="dk1"/>
                </a:solidFill>
                <a:latin typeface="Calibri"/>
                <a:ea typeface="Calibri"/>
                <a:cs typeface="Calibri"/>
                <a:sym typeface="Calibri"/>
              </a:rPr>
              <a:t>school </a:t>
            </a:r>
            <a:r>
              <a:rPr lang="en-US" sz="1200" b="0" i="0" u="none" strike="noStrike" cap="none" baseline="0" dirty="0" smtClean="0">
                <a:solidFill>
                  <a:schemeClr val="dk1"/>
                </a:solidFill>
                <a:latin typeface="Calibri"/>
                <a:ea typeface="Calibri"/>
                <a:cs typeface="Calibri"/>
                <a:sym typeface="Calibri"/>
              </a:rPr>
              <a:t>schedule (e.g., </a:t>
            </a:r>
            <a:r>
              <a:rPr lang="en-US" sz="1200" b="0" i="0" u="none" strike="noStrike" cap="none" baseline="0" dirty="0">
                <a:solidFill>
                  <a:schemeClr val="dk1"/>
                </a:solidFill>
                <a:latin typeface="Calibri"/>
                <a:ea typeface="Calibri"/>
                <a:cs typeface="Calibri"/>
                <a:sym typeface="Calibri"/>
              </a:rPr>
              <a:t>night school, summer school</a:t>
            </a:r>
            <a:r>
              <a:rPr lang="en-US" sz="1200" b="0" i="0" u="none" strike="noStrike" cap="none" baseline="0" dirty="0" smtClean="0">
                <a:solidFill>
                  <a:schemeClr val="dk1"/>
                </a:solidFill>
                <a:latin typeface="Calibri"/>
                <a:ea typeface="Calibri"/>
                <a:cs typeface="Calibri"/>
                <a:sym typeface="Calibri"/>
              </a:rPr>
              <a:t>).</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67" name="Shape 167"/>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18</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r>
              <a:rPr lang="en-CA" sz="1200" b="1" i="0" u="none" strike="noStrike" cap="none" baseline="0" dirty="0" smtClean="0">
                <a:solidFill>
                  <a:schemeClr val="dk1"/>
                </a:solidFill>
                <a:latin typeface="Calibri"/>
                <a:ea typeface="Calibri"/>
                <a:cs typeface="Calibri"/>
                <a:sym typeface="Calibri"/>
              </a:rPr>
              <a:t>Key Messages:</a:t>
            </a:r>
          </a:p>
          <a:p>
            <a:pPr marL="0" marR="0" lvl="0" indent="0" algn="l" rtl="0">
              <a:spcBef>
                <a:spcPts val="0"/>
              </a:spcBef>
              <a:buNone/>
            </a:pPr>
            <a:endParaRPr lang="en-CA" dirty="0"/>
          </a:p>
          <a:p>
            <a:pPr marL="0" marR="0" lvl="0" indent="0" algn="l" rtl="0">
              <a:spcBef>
                <a:spcPts val="0"/>
              </a:spcBef>
              <a:buNone/>
            </a:pPr>
            <a:r>
              <a:rPr lang="en-CA" sz="1200" b="0" i="0" u="none" strike="noStrike" cap="none" baseline="0" dirty="0" smtClean="0">
                <a:solidFill>
                  <a:schemeClr val="dk1"/>
                </a:solidFill>
                <a:latin typeface="Calibri"/>
                <a:ea typeface="Calibri"/>
                <a:cs typeface="Calibri"/>
                <a:sym typeface="Calibri"/>
              </a:rPr>
              <a:t>Current TDSB research informs</a:t>
            </a:r>
            <a:r>
              <a:rPr lang="en-CA" dirty="0" smtClean="0"/>
              <a:t> us of limitations with respect to Applied vs. Academic programming.</a:t>
            </a:r>
          </a:p>
          <a:p>
            <a:pPr marL="0" marR="0" lvl="0" indent="0" algn="l" rtl="0">
              <a:spcBef>
                <a:spcPts val="0"/>
              </a:spcBef>
              <a:buNone/>
            </a:pPr>
            <a:endParaRPr lang="en-CA" dirty="0" smtClean="0"/>
          </a:p>
          <a:p>
            <a:pPr marL="0" marR="0" lvl="0" indent="0" algn="l" rtl="0">
              <a:spcBef>
                <a:spcPts val="0"/>
              </a:spcBef>
              <a:buNone/>
            </a:pPr>
            <a:r>
              <a:rPr lang="en-CA" dirty="0" smtClean="0"/>
              <a:t>The Applied course type programs, in the majority of the cases, do not lead to College and/or University.</a:t>
            </a:r>
            <a:endParaRPr sz="1200" b="0" i="0" u="none" strike="noStrike" cap="none" baseline="0" dirty="0">
              <a:solidFill>
                <a:schemeClr val="dk1"/>
              </a:solidFill>
              <a:latin typeface="Calibri"/>
              <a:ea typeface="Calibri"/>
              <a:cs typeface="Calibri"/>
              <a:sym typeface="Calibri"/>
            </a:endParaRPr>
          </a:p>
        </p:txBody>
      </p:sp>
      <p:sp>
        <p:nvSpPr>
          <p:cNvPr id="158" name="Shape 158"/>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19</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74" name="Shape 74"/>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CA" b="1" dirty="0" smtClean="0"/>
              <a:t>Key Message:</a:t>
            </a:r>
          </a:p>
          <a:p>
            <a:endParaRPr lang="en-CA" dirty="0"/>
          </a:p>
          <a:p>
            <a:r>
              <a:rPr lang="en-CA" dirty="0" smtClean="0"/>
              <a:t>‘WHY’ this target: explanation in the next three slides…</a:t>
            </a:r>
            <a:endParaRPr lang="en-CA"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20</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1217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CA" b="1" dirty="0" smtClean="0"/>
              <a:t>Key Messages:</a:t>
            </a:r>
          </a:p>
          <a:p>
            <a:endParaRPr lang="en-CA" dirty="0"/>
          </a:p>
          <a:p>
            <a:r>
              <a:rPr lang="en-CA" dirty="0" smtClean="0"/>
              <a:t>TDSB data informs us that students in the Academic course type programs graduate ‘on time’ at a rate of 82% compared to students in the Applied course type programs that graduate ‘on time’ at a rate of 40%.</a:t>
            </a:r>
          </a:p>
          <a:p>
            <a:endParaRPr lang="en-CA" dirty="0"/>
          </a:p>
          <a:p>
            <a:r>
              <a:rPr lang="en-US" altLang="en-US" dirty="0">
                <a:latin typeface="Calibri" panose="020F0502020204030204" pitchFamily="34" charset="0"/>
              </a:rPr>
              <a:t>While </a:t>
            </a:r>
            <a:r>
              <a:rPr lang="en-US" altLang="en-US" dirty="0" smtClean="0">
                <a:latin typeface="Calibri" panose="020F0502020204030204" pitchFamily="34" charset="0"/>
              </a:rPr>
              <a:t>Applied </a:t>
            </a:r>
            <a:r>
              <a:rPr lang="en-US" altLang="en-US" dirty="0">
                <a:latin typeface="Calibri" panose="020F0502020204030204" pitchFamily="34" charset="0"/>
              </a:rPr>
              <a:t>and </a:t>
            </a:r>
            <a:r>
              <a:rPr lang="en-US" altLang="en-US" dirty="0" smtClean="0">
                <a:latin typeface="Calibri" panose="020F0502020204030204" pitchFamily="34" charset="0"/>
              </a:rPr>
              <a:t>Locally Developed </a:t>
            </a:r>
            <a:r>
              <a:rPr lang="en-US" altLang="en-US" dirty="0">
                <a:latin typeface="Calibri" panose="020F0502020204030204" pitchFamily="34" charset="0"/>
              </a:rPr>
              <a:t>course types are meant to meet </a:t>
            </a:r>
            <a:r>
              <a:rPr lang="en-US" altLang="en-US" dirty="0" smtClean="0">
                <a:latin typeface="Calibri" panose="020F0502020204030204" pitchFamily="34" charset="0"/>
              </a:rPr>
              <a:t>student’s learning needs and </a:t>
            </a:r>
            <a:r>
              <a:rPr lang="en-US" altLang="en-US" dirty="0">
                <a:latin typeface="Calibri" panose="020F0502020204030204" pitchFamily="34" charset="0"/>
              </a:rPr>
              <a:t>provide viable </a:t>
            </a:r>
            <a:r>
              <a:rPr lang="en-US" altLang="en-US" dirty="0" smtClean="0">
                <a:latin typeface="Calibri" panose="020F0502020204030204" pitchFamily="34" charset="0"/>
              </a:rPr>
              <a:t>pathways,</a:t>
            </a:r>
            <a:r>
              <a:rPr lang="en-US" altLang="en-US" dirty="0">
                <a:latin typeface="Calibri" panose="020F0502020204030204" pitchFamily="34" charset="0"/>
              </a:rPr>
              <a:t> </a:t>
            </a:r>
            <a:r>
              <a:rPr lang="en-US" altLang="en-US" dirty="0" smtClean="0">
                <a:latin typeface="Calibri" panose="020F0502020204030204" pitchFamily="34" charset="0"/>
              </a:rPr>
              <a:t>it appears that students </a:t>
            </a:r>
            <a:r>
              <a:rPr lang="en-US" altLang="en-US" dirty="0">
                <a:latin typeface="Calibri" panose="020F0502020204030204" pitchFamily="34" charset="0"/>
              </a:rPr>
              <a:t>who take applied and </a:t>
            </a:r>
            <a:r>
              <a:rPr lang="en-US" altLang="en-US" dirty="0" smtClean="0">
                <a:latin typeface="Calibri" panose="020F0502020204030204" pitchFamily="34" charset="0"/>
              </a:rPr>
              <a:t>Locally Developed </a:t>
            </a:r>
            <a:r>
              <a:rPr lang="en-US" altLang="en-US" u="sng" dirty="0" smtClean="0">
                <a:latin typeface="Calibri" panose="020F0502020204030204" pitchFamily="34" charset="0"/>
              </a:rPr>
              <a:t>as the majority of their course load </a:t>
            </a:r>
            <a:r>
              <a:rPr lang="en-US" altLang="en-US" dirty="0" smtClean="0">
                <a:latin typeface="Calibri" panose="020F0502020204030204" pitchFamily="34" charset="0"/>
              </a:rPr>
              <a:t>have greater challenges with graduation outcomes.</a:t>
            </a:r>
            <a:endParaRPr lang="en-US" altLang="en-US" dirty="0">
              <a:latin typeface="Calibri" panose="020F0502020204030204" pitchFamily="34" charset="0"/>
            </a:endParaRPr>
          </a:p>
          <a:p>
            <a:endParaRPr lang="en-US" altLang="en-US" dirty="0">
              <a:latin typeface="Calibri" panose="020F0502020204030204" pitchFamily="34" charset="0"/>
            </a:endParaRPr>
          </a:p>
          <a:p>
            <a:r>
              <a:rPr lang="en-US" altLang="en-US" b="1" dirty="0">
                <a:latin typeface="Calibri" panose="020F0502020204030204" pitchFamily="34" charset="0"/>
              </a:rPr>
              <a:t>Note: </a:t>
            </a:r>
            <a:r>
              <a:rPr lang="en-US" altLang="en-US" dirty="0">
                <a:latin typeface="Calibri" panose="020F0502020204030204" pitchFamily="34" charset="0"/>
              </a:rPr>
              <a:t>This does not mean that applied and </a:t>
            </a:r>
            <a:r>
              <a:rPr lang="en-US" altLang="en-US" dirty="0" smtClean="0">
                <a:latin typeface="Calibri" panose="020F0502020204030204" pitchFamily="34" charset="0"/>
              </a:rPr>
              <a:t>Locally Developed Programs of Study (POS) </a:t>
            </a:r>
            <a:r>
              <a:rPr lang="en-US" altLang="en-US" dirty="0">
                <a:latin typeface="Calibri" panose="020F0502020204030204" pitchFamily="34" charset="0"/>
              </a:rPr>
              <a:t>are not viable options for some students, however, we need to be cognizant of the trends and </a:t>
            </a:r>
            <a:r>
              <a:rPr lang="en-US" altLang="en-US" dirty="0" smtClean="0">
                <a:latin typeface="Calibri" panose="020F0502020204030204" pitchFamily="34" charset="0"/>
              </a:rPr>
              <a:t>failure rates in order to </a:t>
            </a:r>
            <a:r>
              <a:rPr lang="en-US" altLang="en-US" dirty="0">
                <a:latin typeface="Calibri" panose="020F0502020204030204" pitchFamily="34" charset="0"/>
              </a:rPr>
              <a:t>create </a:t>
            </a:r>
            <a:r>
              <a:rPr lang="en-US" altLang="en-US" dirty="0" smtClean="0">
                <a:latin typeface="Calibri" panose="020F0502020204030204" pitchFamily="34" charset="0"/>
              </a:rPr>
              <a:t>successful </a:t>
            </a:r>
            <a:r>
              <a:rPr lang="en-US" altLang="en-US" dirty="0">
                <a:latin typeface="Calibri" panose="020F0502020204030204" pitchFamily="34" charset="0"/>
              </a:rPr>
              <a:t>outcomes for </a:t>
            </a:r>
            <a:r>
              <a:rPr lang="en-US" altLang="en-US" dirty="0" smtClean="0">
                <a:latin typeface="Calibri" panose="020F0502020204030204" pitchFamily="34" charset="0"/>
              </a:rPr>
              <a:t>all </a:t>
            </a:r>
            <a:r>
              <a:rPr lang="en-US" altLang="en-US" dirty="0">
                <a:latin typeface="Calibri" panose="020F0502020204030204" pitchFamily="34" charset="0"/>
              </a:rPr>
              <a:t>students.</a:t>
            </a:r>
          </a:p>
          <a:p>
            <a:endParaRPr lang="en-CA" dirty="0">
              <a:latin typeface="Calibri" panose="020F050202020403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21</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4387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CA" b="1" dirty="0" smtClean="0"/>
              <a:t>Key Messages:</a:t>
            </a:r>
          </a:p>
          <a:p>
            <a:endParaRPr lang="en-CA" b="1" dirty="0"/>
          </a:p>
          <a:p>
            <a:r>
              <a:rPr lang="en-US" altLang="en-US" dirty="0" smtClean="0">
                <a:latin typeface="Calibri" panose="020F0502020204030204" pitchFamily="34" charset="0"/>
              </a:rPr>
              <a:t>Research tells us that amongst the students </a:t>
            </a:r>
            <a:r>
              <a:rPr lang="en-US" altLang="en-US" dirty="0">
                <a:latin typeface="Calibri" panose="020F0502020204030204" pitchFamily="34" charset="0"/>
              </a:rPr>
              <a:t>who took the majority of their courses in the Applied </a:t>
            </a:r>
            <a:r>
              <a:rPr lang="en-US" altLang="en-US" dirty="0" smtClean="0">
                <a:latin typeface="Calibri" panose="020F0502020204030204" pitchFamily="34" charset="0"/>
              </a:rPr>
              <a:t>Program of Study (POS), </a:t>
            </a:r>
            <a:r>
              <a:rPr lang="en-US" altLang="en-US" dirty="0">
                <a:latin typeface="Calibri" panose="020F0502020204030204" pitchFamily="34" charset="0"/>
              </a:rPr>
              <a:t>4.2% confirmed an offer of admission to an Ontario university, 10.9% confirmed an offer </a:t>
            </a:r>
            <a:r>
              <a:rPr lang="en-US" altLang="en-US" dirty="0" smtClean="0">
                <a:latin typeface="Calibri" panose="020F0502020204030204" pitchFamily="34" charset="0"/>
              </a:rPr>
              <a:t>of admission to </a:t>
            </a:r>
            <a:r>
              <a:rPr lang="en-US" altLang="en-US" dirty="0">
                <a:latin typeface="Calibri" panose="020F0502020204030204" pitchFamily="34" charset="0"/>
              </a:rPr>
              <a:t>an Ontario college, and 5.6% applied to a PSE institution without confirmation of an </a:t>
            </a:r>
            <a:r>
              <a:rPr lang="en-US" altLang="en-US" dirty="0" smtClean="0">
                <a:latin typeface="Calibri" panose="020F0502020204030204" pitchFamily="34" charset="0"/>
              </a:rPr>
              <a:t>offer of admission.</a:t>
            </a:r>
            <a:endParaRPr lang="en-US" altLang="en-US" dirty="0">
              <a:latin typeface="Calibri" panose="020F0502020204030204" pitchFamily="34" charset="0"/>
            </a:endParaRPr>
          </a:p>
          <a:p>
            <a:endParaRPr lang="en-US" altLang="en-US" dirty="0">
              <a:latin typeface="Calibri" panose="020F0502020204030204" pitchFamily="34" charset="0"/>
            </a:endParaRPr>
          </a:p>
          <a:p>
            <a:r>
              <a:rPr lang="en-US" altLang="en-US" b="1" dirty="0">
                <a:latin typeface="Calibri" panose="020F0502020204030204" pitchFamily="34" charset="0"/>
              </a:rPr>
              <a:t>Also Note:</a:t>
            </a:r>
          </a:p>
          <a:p>
            <a:endParaRPr lang="en-US" altLang="en-US" b="1" dirty="0">
              <a:latin typeface="Calibri" panose="020F0502020204030204" pitchFamily="34" charset="0"/>
            </a:endParaRPr>
          </a:p>
          <a:p>
            <a:r>
              <a:rPr lang="en-US" altLang="en-US" dirty="0">
                <a:latin typeface="Calibri" panose="020F0502020204030204" pitchFamily="34" charset="0"/>
              </a:rPr>
              <a:t>Although the Applied POS is often a precursor to the College Preparedness POS for Grades 11-12, a surprising 79.3% of students did not apply </a:t>
            </a:r>
            <a:r>
              <a:rPr lang="en-US" altLang="en-US" dirty="0" smtClean="0">
                <a:latin typeface="Calibri" panose="020F0502020204030204" pitchFamily="34" charset="0"/>
              </a:rPr>
              <a:t>to </a:t>
            </a:r>
            <a:r>
              <a:rPr lang="en-US" altLang="en-US" dirty="0">
                <a:latin typeface="Calibri" panose="020F0502020204030204" pitchFamily="34" charset="0"/>
              </a:rPr>
              <a:t>PSE at all. For the </a:t>
            </a:r>
            <a:r>
              <a:rPr lang="en-US" altLang="en-US" dirty="0" smtClean="0">
                <a:latin typeface="Calibri" panose="020F0502020204030204" pitchFamily="34" charset="0"/>
              </a:rPr>
              <a:t>Locally Developed  </a:t>
            </a:r>
            <a:r>
              <a:rPr lang="en-US" altLang="en-US" dirty="0">
                <a:latin typeface="Calibri" panose="020F0502020204030204" pitchFamily="34" charset="0"/>
              </a:rPr>
              <a:t>POS, only 5.7% of students applied to any PSE institution (1.1% confirming an offer to an Ontario university), while 94.3% did not apply. </a:t>
            </a:r>
          </a:p>
          <a:p>
            <a:endParaRPr lang="en-US" altLang="en-US" dirty="0">
              <a:latin typeface="Calibri" panose="020F0502020204030204" pitchFamily="34" charset="0"/>
            </a:endParaRPr>
          </a:p>
          <a:p>
            <a:r>
              <a:rPr lang="en-US" altLang="en-US" dirty="0">
                <a:solidFill>
                  <a:schemeClr val="tx1"/>
                </a:solidFill>
                <a:latin typeface="Calibri" panose="020F0502020204030204" pitchFamily="34" charset="0"/>
              </a:rPr>
              <a:t>When a </a:t>
            </a:r>
            <a:r>
              <a:rPr lang="en-US" altLang="en-US" dirty="0" smtClean="0">
                <a:solidFill>
                  <a:schemeClr val="tx1"/>
                </a:solidFill>
                <a:latin typeface="Calibri" panose="020F0502020204030204" pitchFamily="34" charset="0"/>
              </a:rPr>
              <a:t>deciding on post </a:t>
            </a:r>
            <a:r>
              <a:rPr lang="en-US" altLang="en-US" dirty="0">
                <a:solidFill>
                  <a:schemeClr val="tx1"/>
                </a:solidFill>
                <a:latin typeface="Calibri" panose="020F0502020204030204" pitchFamily="34" charset="0"/>
              </a:rPr>
              <a:t>secondary </a:t>
            </a:r>
            <a:r>
              <a:rPr lang="en-US" altLang="en-US" dirty="0" smtClean="0">
                <a:solidFill>
                  <a:schemeClr val="tx1"/>
                </a:solidFill>
                <a:latin typeface="Calibri" panose="020F0502020204030204" pitchFamily="34" charset="0"/>
              </a:rPr>
              <a:t>destinations,  the data is telling us:</a:t>
            </a:r>
            <a:endParaRPr lang="en-US" altLang="en-US" dirty="0">
              <a:solidFill>
                <a:schemeClr val="tx1"/>
              </a:solidFill>
              <a:latin typeface="Calibri" panose="020F0502020204030204" pitchFamily="34" charset="0"/>
            </a:endParaRPr>
          </a:p>
          <a:p>
            <a:r>
              <a:rPr lang="en-US" altLang="en-US" dirty="0" smtClean="0">
                <a:solidFill>
                  <a:schemeClr val="tx1"/>
                </a:solidFill>
                <a:latin typeface="Calibri" panose="020F0502020204030204" pitchFamily="34" charset="0"/>
              </a:rPr>
              <a:t>“If </a:t>
            </a:r>
            <a:r>
              <a:rPr lang="en-US" altLang="en-US" dirty="0">
                <a:solidFill>
                  <a:schemeClr val="tx1"/>
                </a:solidFill>
                <a:latin typeface="Calibri" panose="020F0502020204030204" pitchFamily="34" charset="0"/>
              </a:rPr>
              <a:t>you are thinking </a:t>
            </a:r>
            <a:r>
              <a:rPr lang="en-US" altLang="en-US" dirty="0" smtClean="0">
                <a:solidFill>
                  <a:schemeClr val="tx1"/>
                </a:solidFill>
                <a:latin typeface="Calibri" panose="020F0502020204030204" pitchFamily="34" charset="0"/>
              </a:rPr>
              <a:t> of University </a:t>
            </a:r>
            <a:r>
              <a:rPr lang="en-US" altLang="en-US" dirty="0">
                <a:solidFill>
                  <a:schemeClr val="tx1"/>
                </a:solidFill>
                <a:latin typeface="Calibri" panose="020F0502020204030204" pitchFamily="34" charset="0"/>
              </a:rPr>
              <a:t>or </a:t>
            </a:r>
            <a:r>
              <a:rPr lang="en-US" altLang="en-US" dirty="0" smtClean="0">
                <a:solidFill>
                  <a:schemeClr val="tx1"/>
                </a:solidFill>
                <a:latin typeface="Calibri" panose="020F0502020204030204" pitchFamily="34" charset="0"/>
              </a:rPr>
              <a:t>College, </a:t>
            </a:r>
            <a:r>
              <a:rPr lang="en-US" altLang="en-US" dirty="0">
                <a:solidFill>
                  <a:schemeClr val="tx1"/>
                </a:solidFill>
                <a:latin typeface="Calibri" panose="020F0502020204030204" pitchFamily="34" charset="0"/>
              </a:rPr>
              <a:t>then choose </a:t>
            </a:r>
            <a:r>
              <a:rPr lang="en-US" altLang="en-US" dirty="0" smtClean="0">
                <a:solidFill>
                  <a:schemeClr val="tx1"/>
                </a:solidFill>
                <a:latin typeface="Calibri" panose="020F0502020204030204" pitchFamily="34" charset="0"/>
              </a:rPr>
              <a:t>Academic”.</a:t>
            </a:r>
            <a:endParaRPr lang="en-US" altLang="en-US" dirty="0">
              <a:solidFill>
                <a:schemeClr val="tx1"/>
              </a:solidFill>
              <a:latin typeface="Calibri" panose="020F0502020204030204" pitchFamily="34" charset="0"/>
            </a:endParaRPr>
          </a:p>
          <a:p>
            <a:endParaRPr lang="en-CA" b="1"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22</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5113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CA" b="1" dirty="0" smtClean="0"/>
              <a:t>Key Message</a:t>
            </a:r>
            <a:r>
              <a:rPr lang="en-CA" dirty="0" smtClean="0"/>
              <a:t>:</a:t>
            </a:r>
          </a:p>
          <a:p>
            <a:endParaRPr lang="en-CA" dirty="0"/>
          </a:p>
          <a:p>
            <a:r>
              <a:rPr lang="en-US" altLang="en-US" dirty="0">
                <a:latin typeface="Calibri" pitchFamily="34" charset="0"/>
              </a:rPr>
              <a:t>W</a:t>
            </a:r>
            <a:r>
              <a:rPr lang="en-US" altLang="en-US" dirty="0" smtClean="0">
                <a:latin typeface="Calibri" pitchFamily="34" charset="0"/>
              </a:rPr>
              <a:t>hen </a:t>
            </a:r>
            <a:r>
              <a:rPr lang="en-US" altLang="en-US" dirty="0">
                <a:latin typeface="Calibri" pitchFamily="34" charset="0"/>
              </a:rPr>
              <a:t>possible, </a:t>
            </a:r>
            <a:r>
              <a:rPr lang="en-US" altLang="en-US" dirty="0" smtClean="0">
                <a:latin typeface="Calibri" pitchFamily="34" charset="0"/>
              </a:rPr>
              <a:t>students should be encouraged to </a:t>
            </a:r>
            <a:r>
              <a:rPr lang="en-US" altLang="en-US" dirty="0">
                <a:latin typeface="Calibri" pitchFamily="34" charset="0"/>
              </a:rPr>
              <a:t>take </a:t>
            </a:r>
            <a:r>
              <a:rPr lang="en-US" altLang="en-US" dirty="0" smtClean="0">
                <a:latin typeface="Calibri" pitchFamily="34" charset="0"/>
              </a:rPr>
              <a:t>an Academic POS rather </a:t>
            </a:r>
            <a:r>
              <a:rPr lang="en-US" altLang="en-US" dirty="0">
                <a:latin typeface="Calibri" pitchFamily="34" charset="0"/>
              </a:rPr>
              <a:t>than </a:t>
            </a:r>
            <a:r>
              <a:rPr lang="en-US" altLang="en-US" dirty="0" smtClean="0">
                <a:latin typeface="Calibri" pitchFamily="34" charset="0"/>
              </a:rPr>
              <a:t>Applied courses. </a:t>
            </a:r>
          </a:p>
          <a:p>
            <a:endParaRPr lang="en-US" altLang="en-US" dirty="0">
              <a:latin typeface="Calibri" pitchFamily="34" charset="0"/>
            </a:endParaRPr>
          </a:p>
          <a:p>
            <a:r>
              <a:rPr lang="en-US" altLang="en-US" dirty="0" smtClean="0">
                <a:latin typeface="Calibri" pitchFamily="34" charset="0"/>
              </a:rPr>
              <a:t>In </a:t>
            </a:r>
            <a:r>
              <a:rPr lang="en-US" altLang="en-US" dirty="0">
                <a:latin typeface="Calibri" pitchFamily="34" charset="0"/>
              </a:rPr>
              <a:t>the past it may have been the practice of Teachers/Counsellors </a:t>
            </a:r>
            <a:r>
              <a:rPr lang="en-US" altLang="en-US" dirty="0" smtClean="0">
                <a:latin typeface="Calibri" pitchFamily="34" charset="0"/>
              </a:rPr>
              <a:t>to be cautious and recommend Applied course types to students. </a:t>
            </a:r>
          </a:p>
          <a:p>
            <a:endParaRPr lang="en-US" altLang="en-US" dirty="0">
              <a:latin typeface="Calibri" pitchFamily="34" charset="0"/>
            </a:endParaRPr>
          </a:p>
          <a:p>
            <a:r>
              <a:rPr lang="en-US" altLang="en-US" dirty="0" smtClean="0">
                <a:latin typeface="Calibri" pitchFamily="34" charset="0"/>
              </a:rPr>
              <a:t>What </a:t>
            </a:r>
            <a:r>
              <a:rPr lang="en-US" altLang="en-US" dirty="0">
                <a:latin typeface="Calibri" pitchFamily="34" charset="0"/>
              </a:rPr>
              <a:t>the data is now suggesting is that the best possible outcomes for students are found through </a:t>
            </a:r>
            <a:r>
              <a:rPr lang="en-US" altLang="en-US" dirty="0" smtClean="0">
                <a:latin typeface="Calibri" pitchFamily="34" charset="0"/>
              </a:rPr>
              <a:t>Academic </a:t>
            </a:r>
            <a:r>
              <a:rPr lang="en-US" altLang="en-US" dirty="0">
                <a:latin typeface="Calibri" pitchFamily="34" charset="0"/>
              </a:rPr>
              <a:t>course </a:t>
            </a:r>
            <a:r>
              <a:rPr lang="en-US" altLang="en-US" dirty="0" smtClean="0">
                <a:latin typeface="Calibri" pitchFamily="34" charset="0"/>
              </a:rPr>
              <a:t>types. </a:t>
            </a:r>
            <a:endParaRPr lang="en-US" altLang="en-US" dirty="0">
              <a:latin typeface="Calibri" pitchFamily="34" charset="0"/>
            </a:endParaRPr>
          </a:p>
          <a:p>
            <a:r>
              <a:rPr lang="en-US" altLang="en-US" b="1" dirty="0">
                <a:latin typeface="Calibri" pitchFamily="34" charset="0"/>
              </a:rPr>
              <a:t> </a:t>
            </a:r>
            <a:endParaRPr lang="en-US" altLang="en-US" dirty="0">
              <a:latin typeface="Calibri" pitchFamily="34" charset="0"/>
            </a:endParaRPr>
          </a:p>
          <a:p>
            <a:endParaRPr lang="en-CA"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23</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9905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r>
              <a:rPr lang="en-CA" sz="1200" b="1" i="0" u="none" strike="noStrike" cap="none" baseline="0" dirty="0" smtClean="0">
                <a:solidFill>
                  <a:schemeClr val="dk1"/>
                </a:solidFill>
                <a:sym typeface="Calibri"/>
              </a:rPr>
              <a:t>Ke</a:t>
            </a:r>
            <a:r>
              <a:rPr lang="en-CA" b="1" dirty="0" smtClean="0"/>
              <a:t>y Messages:</a:t>
            </a:r>
          </a:p>
          <a:p>
            <a:pPr marL="0" marR="0" lvl="0" indent="0" algn="l" rtl="0">
              <a:spcBef>
                <a:spcPts val="0"/>
              </a:spcBef>
              <a:buNone/>
            </a:pPr>
            <a:endParaRPr lang="en-CA" sz="1200" b="1" i="0" u="none" strike="noStrike" cap="none" baseline="0" dirty="0">
              <a:solidFill>
                <a:schemeClr val="dk1"/>
              </a:solidFill>
              <a:sym typeface="Calibri"/>
            </a:endParaRPr>
          </a:p>
          <a:p>
            <a:pPr marL="0" marR="0" lvl="0" indent="0" algn="l" rtl="0">
              <a:spcBef>
                <a:spcPts val="0"/>
              </a:spcBef>
              <a:buNone/>
            </a:pPr>
            <a:r>
              <a:rPr lang="en-CA" dirty="0" smtClean="0"/>
              <a:t>As the course types imply, they prepare students for their initial destination.</a:t>
            </a:r>
          </a:p>
          <a:p>
            <a:pPr marL="0" marR="0" lvl="0" indent="0" algn="l" rtl="0">
              <a:spcBef>
                <a:spcPts val="0"/>
              </a:spcBef>
              <a:buNone/>
            </a:pPr>
            <a:endParaRPr lang="en-CA" sz="1200" i="0" u="none" strike="noStrike" cap="none" baseline="0" dirty="0">
              <a:solidFill>
                <a:schemeClr val="dk1"/>
              </a:solidFill>
              <a:sym typeface="Calibri"/>
            </a:endParaRPr>
          </a:p>
          <a:p>
            <a:pPr marL="0" marR="0" lvl="0" indent="0" algn="l" rtl="0">
              <a:spcBef>
                <a:spcPts val="0"/>
              </a:spcBef>
              <a:buNone/>
            </a:pPr>
            <a:r>
              <a:rPr lang="en-CA" dirty="0" smtClean="0"/>
              <a:t>For example, a student who chooses the majority of their courses with the ‘College’ course type are preparing themselves for studies at College.</a:t>
            </a:r>
          </a:p>
          <a:p>
            <a:pPr marL="0" marR="0" lvl="0" indent="0" algn="l" rtl="0">
              <a:spcBef>
                <a:spcPts val="0"/>
              </a:spcBef>
              <a:buNone/>
            </a:pPr>
            <a:endParaRPr lang="en-CA" sz="1200" i="0" u="none" strike="noStrike" cap="none" baseline="0" dirty="0">
              <a:solidFill>
                <a:schemeClr val="dk1"/>
              </a:solidFill>
              <a:sym typeface="Calibri"/>
            </a:endParaRPr>
          </a:p>
          <a:p>
            <a:pPr marL="0" marR="0" lvl="0" indent="0" algn="l" rtl="0">
              <a:spcBef>
                <a:spcPts val="0"/>
              </a:spcBef>
              <a:buNone/>
            </a:pPr>
            <a:r>
              <a:rPr lang="en-CA" dirty="0" smtClean="0"/>
              <a:t>Open – has no destination – students may select these courses to gain a better understanding  of subject that they are interested in, and to accumulate credits to fulfil graduation requirements.</a:t>
            </a:r>
            <a:endParaRPr sz="1200" i="0" u="none" strike="noStrike" cap="none" baseline="0" dirty="0">
              <a:solidFill>
                <a:schemeClr val="dk1"/>
              </a:solidFill>
              <a:sym typeface="Calibri"/>
            </a:endParaRPr>
          </a:p>
        </p:txBody>
      </p:sp>
      <p:sp>
        <p:nvSpPr>
          <p:cNvPr id="176" name="Shape 176"/>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24</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r>
              <a:rPr lang="en-CA" sz="1200" b="1" i="0" u="none" strike="noStrike" cap="none" baseline="0" dirty="0" smtClean="0">
                <a:solidFill>
                  <a:schemeClr val="dk1"/>
                </a:solidFill>
                <a:latin typeface="Calibri"/>
                <a:ea typeface="Calibri"/>
                <a:cs typeface="Calibri"/>
                <a:sym typeface="Calibri"/>
              </a:rPr>
              <a:t>Key Messages:</a:t>
            </a:r>
          </a:p>
          <a:p>
            <a:pPr marL="0" marR="0" lvl="0" indent="0" algn="l" rtl="0">
              <a:spcBef>
                <a:spcPts val="0"/>
              </a:spcBef>
              <a:buNone/>
            </a:pPr>
            <a:endParaRPr lang="en-CA" b="1" dirty="0"/>
          </a:p>
          <a:p>
            <a:pPr marL="0" marR="0" lvl="0" indent="0" algn="l" rtl="0">
              <a:spcBef>
                <a:spcPts val="0"/>
              </a:spcBef>
              <a:buNone/>
            </a:pPr>
            <a:r>
              <a:rPr lang="en-CA" dirty="0" smtClean="0"/>
              <a:t>Students who obtain a mark of 50% or more have successfully completed a course.</a:t>
            </a:r>
          </a:p>
          <a:p>
            <a:pPr marL="0" marR="0" lvl="0" indent="0" algn="l" rtl="0">
              <a:spcBef>
                <a:spcPts val="0"/>
              </a:spcBef>
              <a:buNone/>
            </a:pPr>
            <a:endParaRPr lang="en-CA" sz="1200" i="0" u="none" strike="noStrike" cap="none" baseline="0" dirty="0">
              <a:solidFill>
                <a:schemeClr val="dk1"/>
              </a:solidFill>
              <a:latin typeface="Calibri"/>
              <a:ea typeface="Calibri"/>
              <a:cs typeface="Calibri"/>
              <a:sym typeface="Calibri"/>
            </a:endParaRPr>
          </a:p>
          <a:p>
            <a:pPr marL="0" marR="0" lvl="0" indent="0" algn="l" rtl="0">
              <a:spcBef>
                <a:spcPts val="0"/>
              </a:spcBef>
              <a:buNone/>
            </a:pPr>
            <a:r>
              <a:rPr lang="en-CA" dirty="0" smtClean="0"/>
              <a:t>Students will be informed of their achievement on a regular basis by their teachers. Parents will be informed of a student’s academic achievement through a variety of methods: contact by the teacher, Parent-Teacher Interviews, Interim and Provincial Report Cards.</a:t>
            </a:r>
          </a:p>
          <a:p>
            <a:pPr marL="0" marR="0" lvl="0" indent="0" algn="l" rtl="0">
              <a:spcBef>
                <a:spcPts val="0"/>
              </a:spcBef>
              <a:buNone/>
            </a:pPr>
            <a:endParaRPr lang="en-CA" sz="1200" i="0" u="none" strike="noStrike" cap="none" baseline="0" dirty="0">
              <a:solidFill>
                <a:schemeClr val="dk1"/>
              </a:solidFill>
              <a:latin typeface="Calibri"/>
              <a:ea typeface="Calibri"/>
              <a:cs typeface="Calibri"/>
              <a:sym typeface="Calibri"/>
            </a:endParaRPr>
          </a:p>
          <a:p>
            <a:pPr marL="0" marR="0" lvl="0" indent="0" algn="l" rtl="0">
              <a:spcBef>
                <a:spcPts val="0"/>
              </a:spcBef>
              <a:buNone/>
            </a:pPr>
            <a:r>
              <a:rPr lang="en-CA" dirty="0" smtClean="0"/>
              <a:t>Strategies and interventions are put in place to ensure that all students are successful.</a:t>
            </a:r>
            <a:endParaRPr sz="1200" i="0" u="none" strike="noStrike" cap="none" baseline="0" dirty="0">
              <a:solidFill>
                <a:schemeClr val="dk1"/>
              </a:solidFill>
              <a:latin typeface="Calibri"/>
              <a:ea typeface="Calibri"/>
              <a:cs typeface="Calibri"/>
              <a:sym typeface="Calibri"/>
            </a:endParaRPr>
          </a:p>
        </p:txBody>
      </p:sp>
      <p:sp>
        <p:nvSpPr>
          <p:cNvPr id="194" name="Shape 194"/>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25</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273175" y="7604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r>
              <a:rPr lang="en-CA" sz="1200" b="1" i="0" u="none" strike="noStrike" cap="none" baseline="0" dirty="0" smtClean="0">
                <a:solidFill>
                  <a:schemeClr val="dk1"/>
                </a:solidFill>
                <a:latin typeface="Calibri"/>
                <a:ea typeface="Calibri"/>
                <a:cs typeface="Calibri"/>
                <a:sym typeface="Calibri"/>
              </a:rPr>
              <a:t>Key Messages:</a:t>
            </a:r>
          </a:p>
          <a:p>
            <a:pPr marL="0" marR="0" lvl="0" indent="0" algn="l" rtl="0">
              <a:spcBef>
                <a:spcPts val="0"/>
              </a:spcBef>
              <a:buNone/>
            </a:pPr>
            <a:endParaRPr lang="en-CA" dirty="0"/>
          </a:p>
          <a:p>
            <a:pPr marL="0" marR="0" lvl="0" indent="0" algn="l" rtl="0">
              <a:spcBef>
                <a:spcPts val="0"/>
              </a:spcBef>
              <a:buNone/>
            </a:pPr>
            <a:r>
              <a:rPr lang="en-CA" sz="1200" b="0" i="0" u="none" strike="noStrike" cap="none" baseline="0" dirty="0" smtClean="0">
                <a:solidFill>
                  <a:schemeClr val="dk1"/>
                </a:solidFill>
                <a:latin typeface="Calibri"/>
                <a:ea typeface="Calibri"/>
                <a:cs typeface="Calibri"/>
                <a:sym typeface="Calibri"/>
              </a:rPr>
              <a:t>The</a:t>
            </a:r>
            <a:r>
              <a:rPr lang="en-CA" sz="1200" b="0" i="0" u="none" strike="noStrike" cap="none" dirty="0" smtClean="0">
                <a:solidFill>
                  <a:schemeClr val="dk1"/>
                </a:solidFill>
                <a:latin typeface="Calibri"/>
                <a:ea typeface="Calibri"/>
                <a:cs typeface="Calibri"/>
                <a:sym typeface="Calibri"/>
              </a:rPr>
              <a:t> TDSB has made every effort to ensure that all Secondary Schools offer a variety of programming to meet the learning needs and interests of students</a:t>
            </a:r>
            <a:r>
              <a:rPr lang="en-CA" dirty="0" smtClean="0"/>
              <a:t>.</a:t>
            </a:r>
          </a:p>
          <a:p>
            <a:pPr marL="0" marR="0" lvl="0" indent="0" algn="l" rtl="0">
              <a:spcBef>
                <a:spcPts val="0"/>
              </a:spcBef>
              <a:buNone/>
            </a:pPr>
            <a:endParaRPr lang="en-CA" sz="1200" b="0" i="0" u="none" strike="noStrike" cap="none" dirty="0">
              <a:solidFill>
                <a:schemeClr val="dk1"/>
              </a:solidFill>
              <a:latin typeface="Calibri"/>
              <a:ea typeface="Calibri"/>
              <a:cs typeface="Calibri"/>
              <a:sym typeface="Calibri"/>
            </a:endParaRPr>
          </a:p>
          <a:p>
            <a:pPr marL="0" marR="0" lvl="0" indent="0" algn="l" rtl="0">
              <a:spcBef>
                <a:spcPts val="0"/>
              </a:spcBef>
              <a:buNone/>
            </a:pPr>
            <a:r>
              <a:rPr lang="en-CA" dirty="0" smtClean="0"/>
              <a:t>As you attend Information Nights, every Secondary Schools will highlight the programs that they offer.</a:t>
            </a:r>
          </a:p>
          <a:p>
            <a:pPr marL="0" marR="0" lvl="0" indent="0" algn="l" rtl="0">
              <a:spcBef>
                <a:spcPts val="0"/>
              </a:spcBef>
              <a:buNone/>
            </a:pPr>
            <a:endParaRPr lang="en-CA" sz="1200" b="0" i="0" u="none" strike="noStrike" cap="none" dirty="0">
              <a:solidFill>
                <a:schemeClr val="dk1"/>
              </a:solidFill>
              <a:latin typeface="Calibri"/>
              <a:ea typeface="Calibri"/>
              <a:cs typeface="Calibri"/>
              <a:sym typeface="Calibri"/>
            </a:endParaRPr>
          </a:p>
          <a:p>
            <a:pPr marL="0" marR="0" lvl="0" indent="0" algn="l" rtl="0">
              <a:spcBef>
                <a:spcPts val="0"/>
              </a:spcBef>
              <a:buNone/>
            </a:pPr>
            <a:r>
              <a:rPr lang="en-CA" dirty="0" smtClean="0"/>
              <a:t>Details are also included in Choices for Nine and Choices (delivered in January).</a:t>
            </a:r>
            <a:endParaRPr lang="en-CA" sz="1200" b="0" i="0" u="none" strike="noStrike" cap="none" dirty="0" smtClean="0">
              <a:solidFill>
                <a:schemeClr val="dk1"/>
              </a:solidFill>
              <a:latin typeface="Calibri"/>
              <a:ea typeface="Calibri"/>
              <a:cs typeface="Calibri"/>
              <a:sym typeface="Calibri"/>
            </a:endParaRPr>
          </a:p>
        </p:txBody>
      </p:sp>
      <p:sp>
        <p:nvSpPr>
          <p:cNvPr id="185" name="Shape 185"/>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26</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3" name="Shape 273"/>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dirty="0" smtClean="0">
                <a:solidFill>
                  <a:schemeClr val="dk1"/>
                </a:solidFill>
                <a:latin typeface="Calibri"/>
                <a:ea typeface="Calibri"/>
                <a:cs typeface="Calibri"/>
                <a:sym typeface="Calibri"/>
              </a:rPr>
              <a:t>Key Messages:</a:t>
            </a:r>
            <a:endParaRPr lang="en-US" sz="1200" b="1" i="0" u="none" strike="noStrike" cap="none" baseline="0" dirty="0">
              <a:solidFill>
                <a:schemeClr val="dk1"/>
              </a:solidFill>
              <a:latin typeface="Calibri"/>
              <a:ea typeface="Calibri"/>
              <a:cs typeface="Calibri"/>
              <a:sym typeface="Calibri"/>
            </a:endParaRPr>
          </a:p>
          <a:p>
            <a:pPr marL="171450" marR="0" lvl="0" indent="-9525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R="0" lvl="0" algn="l" rtl="0">
              <a:spcBef>
                <a:spcPts val="0"/>
              </a:spcBef>
              <a:buClr>
                <a:schemeClr val="dk1"/>
              </a:buClr>
              <a:buSzPct val="100000"/>
            </a:pPr>
            <a:r>
              <a:rPr lang="en-US" sz="1200" b="0" i="0" u="none" strike="noStrike" cap="none" baseline="0" dirty="0" smtClean="0">
                <a:solidFill>
                  <a:schemeClr val="dk1"/>
                </a:solidFill>
                <a:latin typeface="Calibri"/>
                <a:ea typeface="Calibri"/>
                <a:cs typeface="Calibri"/>
                <a:sym typeface="Calibri"/>
              </a:rPr>
              <a:t>High </a:t>
            </a:r>
            <a:r>
              <a:rPr lang="en-US" sz="1200" b="0" i="0" u="none" strike="noStrike" cap="none" baseline="0" dirty="0">
                <a:solidFill>
                  <a:schemeClr val="dk1"/>
                </a:solidFill>
                <a:latin typeface="Calibri"/>
                <a:ea typeface="Calibri"/>
                <a:cs typeface="Calibri"/>
                <a:sym typeface="Calibri"/>
              </a:rPr>
              <a:t>school information nights will be listed in the </a:t>
            </a:r>
            <a:r>
              <a:rPr lang="en-US" sz="1200" b="0" i="1" u="none" strike="noStrike" cap="none" baseline="0" dirty="0">
                <a:solidFill>
                  <a:schemeClr val="dk1"/>
                </a:solidFill>
                <a:latin typeface="Calibri"/>
                <a:ea typeface="Calibri"/>
                <a:cs typeface="Calibri"/>
                <a:sym typeface="Calibri"/>
              </a:rPr>
              <a:t>Choices For Nine</a:t>
            </a:r>
            <a:r>
              <a:rPr lang="en-US" sz="1200" b="0" i="0" u="none" strike="noStrike" cap="none" baseline="0" dirty="0">
                <a:solidFill>
                  <a:schemeClr val="dk1"/>
                </a:solidFill>
                <a:latin typeface="Calibri"/>
                <a:ea typeface="Calibri"/>
                <a:cs typeface="Calibri"/>
                <a:sym typeface="Calibri"/>
              </a:rPr>
              <a:t> brochure and on the </a:t>
            </a:r>
            <a:r>
              <a:rPr lang="en-US" sz="1200" b="0" i="0" u="none" strike="noStrike" cap="none" baseline="0" dirty="0" smtClean="0">
                <a:solidFill>
                  <a:schemeClr val="dk1"/>
                </a:solidFill>
                <a:latin typeface="Calibri"/>
                <a:ea typeface="Calibri"/>
                <a:cs typeface="Calibri"/>
                <a:sym typeface="Calibri"/>
              </a:rPr>
              <a:t>TDSB website</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74" name="Shape 274"/>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t>27</a:t>
            </a:fld>
            <a:endParaRPr lang="en-US" sz="12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3" name="Shape 283"/>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strike="noStrike" cap="none" baseline="0" dirty="0" smtClean="0">
                <a:solidFill>
                  <a:schemeClr val="dk1"/>
                </a:solidFill>
                <a:latin typeface="Calibri"/>
                <a:ea typeface="Calibri"/>
                <a:cs typeface="Calibri"/>
                <a:sym typeface="Calibri"/>
              </a:rPr>
              <a:t>Key Messages:</a:t>
            </a:r>
          </a:p>
          <a:p>
            <a:pPr marL="0" marR="0" lvl="0" indent="0" algn="l" rtl="0">
              <a:spcBef>
                <a:spcPts val="0"/>
              </a:spcBef>
              <a:buSzPct val="25000"/>
              <a:buNone/>
            </a:pPr>
            <a:endParaRPr lang="en-US" b="1" u="sng" dirty="0"/>
          </a:p>
          <a:p>
            <a:pPr marL="0" marR="0" lvl="0" indent="0" algn="l" rtl="0">
              <a:spcBef>
                <a:spcPts val="0"/>
              </a:spcBef>
              <a:buSzPct val="25000"/>
              <a:buNone/>
            </a:pPr>
            <a:r>
              <a:rPr lang="en-US" sz="1200" b="1" i="0" u="sng" strike="noStrike" cap="none" baseline="0" dirty="0" smtClean="0">
                <a:solidFill>
                  <a:schemeClr val="dk1"/>
                </a:solidFill>
                <a:latin typeface="Calibri"/>
                <a:ea typeface="Calibri"/>
                <a:cs typeface="Calibri"/>
                <a:sym typeface="Calibri"/>
              </a:rPr>
              <a:t>January</a:t>
            </a:r>
            <a:endParaRPr lang="en-US" sz="1200" b="1" i="0" u="sng"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List of “Closed” and “Limited” schools made </a:t>
            </a:r>
            <a:r>
              <a:rPr lang="en-US" sz="1200" b="0" i="0" u="none" strike="noStrike" cap="none" baseline="0" dirty="0" smtClean="0">
                <a:solidFill>
                  <a:schemeClr val="dk1"/>
                </a:solidFill>
                <a:latin typeface="Calibri"/>
                <a:ea typeface="Calibri"/>
                <a:cs typeface="Calibri"/>
                <a:sym typeface="Calibri"/>
              </a:rPr>
              <a:t>available; and</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Optional Attendance applications available from elementary </a:t>
            </a:r>
            <a:r>
              <a:rPr lang="en-US" sz="1200" b="0" i="0" u="none" strike="noStrike" cap="none" baseline="0" dirty="0" smtClean="0">
                <a:solidFill>
                  <a:schemeClr val="dk1"/>
                </a:solidFill>
                <a:latin typeface="Calibri"/>
                <a:ea typeface="Calibri"/>
                <a:cs typeface="Calibri"/>
                <a:sym typeface="Calibri"/>
              </a:rPr>
              <a:t>schools.</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Distribution of Course Selection Sheets and/or myBluerprint </a:t>
            </a:r>
            <a:r>
              <a:rPr lang="en-US" dirty="0" smtClean="0"/>
              <a:t>course selection</a:t>
            </a:r>
            <a:r>
              <a:rPr lang="en-US" sz="1200" b="0" i="0" u="none" strike="noStrike" cap="none" baseline="0" dirty="0" smtClean="0">
                <a:solidFill>
                  <a:schemeClr val="dk1"/>
                </a:solidFill>
                <a:latin typeface="Calibri"/>
                <a:ea typeface="Calibri"/>
                <a:cs typeface="Calibri"/>
                <a:sym typeface="Calibri"/>
              </a:rPr>
              <a:t> begins; and</a:t>
            </a:r>
            <a:r>
              <a:rPr lang="en-US" dirty="0"/>
              <a:t> </a:t>
            </a:r>
            <a:r>
              <a:rPr lang="en-US" sz="1200" b="0" i="0" u="none" strike="noStrike" cap="none" baseline="0" dirty="0" smtClean="0">
                <a:solidFill>
                  <a:schemeClr val="dk1"/>
                </a:solidFill>
                <a:latin typeface="Calibri"/>
                <a:ea typeface="Calibri"/>
                <a:cs typeface="Calibri"/>
                <a:sym typeface="Calibri"/>
              </a:rPr>
              <a:t>Parents/guardians are encouraged </a:t>
            </a:r>
            <a:r>
              <a:rPr lang="en-US" sz="1200" b="0" i="0" u="none" strike="noStrike" cap="none" baseline="0" dirty="0">
                <a:solidFill>
                  <a:schemeClr val="dk1"/>
                </a:solidFill>
                <a:latin typeface="Calibri"/>
                <a:ea typeface="Calibri"/>
                <a:cs typeface="Calibri"/>
                <a:sym typeface="Calibri"/>
              </a:rPr>
              <a:t>to consult the </a:t>
            </a:r>
            <a:r>
              <a:rPr lang="en-US" sz="1200" b="0" i="1" u="none" strike="noStrike" cap="none" baseline="0" dirty="0">
                <a:solidFill>
                  <a:schemeClr val="dk1"/>
                </a:solidFill>
                <a:latin typeface="Calibri"/>
                <a:ea typeface="Calibri"/>
                <a:cs typeface="Calibri"/>
                <a:sym typeface="Calibri"/>
              </a:rPr>
              <a:t>Choices for Nine</a:t>
            </a:r>
            <a:r>
              <a:rPr lang="en-US" sz="1200" b="0" i="0" u="none" strike="noStrike" cap="none" baseline="0" dirty="0">
                <a:solidFill>
                  <a:schemeClr val="dk1"/>
                </a:solidFill>
                <a:latin typeface="Calibri"/>
                <a:ea typeface="Calibri"/>
                <a:cs typeface="Calibri"/>
                <a:sym typeface="Calibri"/>
              </a:rPr>
              <a:t> brochure and the </a:t>
            </a:r>
            <a:r>
              <a:rPr lang="en-US" sz="1200" b="0" i="1" u="none" strike="noStrike" cap="none" baseline="0" dirty="0">
                <a:solidFill>
                  <a:schemeClr val="dk1"/>
                </a:solidFill>
                <a:latin typeface="Calibri"/>
                <a:ea typeface="Calibri"/>
                <a:cs typeface="Calibri"/>
                <a:sym typeface="Calibri"/>
              </a:rPr>
              <a:t>Choices</a:t>
            </a:r>
            <a:r>
              <a:rPr lang="en-US" sz="1200" b="0" i="0" u="none" strike="noStrike" cap="none" baseline="0" dirty="0">
                <a:solidFill>
                  <a:schemeClr val="dk1"/>
                </a:solidFill>
                <a:latin typeface="Calibri"/>
                <a:ea typeface="Calibri"/>
                <a:cs typeface="Calibri"/>
                <a:sym typeface="Calibri"/>
              </a:rPr>
              <a:t> book  for information.  </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Parents/guardians </a:t>
            </a:r>
            <a:r>
              <a:rPr lang="en-US" sz="1200" b="0" i="0" u="none" strike="noStrike" cap="none" baseline="0" dirty="0" smtClean="0">
                <a:solidFill>
                  <a:schemeClr val="dk1"/>
                </a:solidFill>
                <a:latin typeface="Calibri"/>
                <a:ea typeface="Calibri"/>
                <a:cs typeface="Calibri"/>
                <a:sym typeface="Calibri"/>
              </a:rPr>
              <a:t>are encouraged </a:t>
            </a:r>
            <a:r>
              <a:rPr lang="en-US" sz="1200" b="0" i="0" u="none" strike="noStrike" cap="none" baseline="0" dirty="0">
                <a:solidFill>
                  <a:schemeClr val="dk1"/>
                </a:solidFill>
                <a:latin typeface="Calibri"/>
                <a:ea typeface="Calibri"/>
                <a:cs typeface="Calibri"/>
                <a:sym typeface="Calibri"/>
              </a:rPr>
              <a:t>to be involved in their child’s educational planning through ongoing consultation with teachers and counsellors.  </a:t>
            </a:r>
            <a:r>
              <a:rPr lang="en-US" dirty="0"/>
              <a:t>R</a:t>
            </a:r>
            <a:r>
              <a:rPr lang="en-US" sz="1200" b="0" i="0" u="none" strike="noStrike" cap="none" baseline="0" dirty="0" smtClean="0">
                <a:solidFill>
                  <a:schemeClr val="dk1"/>
                </a:solidFill>
                <a:latin typeface="Calibri"/>
                <a:ea typeface="Calibri"/>
                <a:cs typeface="Calibri"/>
                <a:sym typeface="Calibri"/>
              </a:rPr>
              <a:t>eviewing </a:t>
            </a:r>
            <a:r>
              <a:rPr lang="en-US" sz="1200" b="0" i="0" u="none" strike="noStrike" cap="none" baseline="0" dirty="0">
                <a:solidFill>
                  <a:schemeClr val="dk1"/>
                </a:solidFill>
                <a:latin typeface="Calibri"/>
                <a:ea typeface="Calibri"/>
                <a:cs typeface="Calibri"/>
                <a:sym typeface="Calibri"/>
              </a:rPr>
              <a:t>myBlueprint will also be helpful as </a:t>
            </a:r>
            <a:r>
              <a:rPr lang="en-US" sz="1200" b="0" i="0" u="none" strike="noStrike" cap="none" baseline="0" dirty="0" smtClean="0">
                <a:solidFill>
                  <a:schemeClr val="dk1"/>
                </a:solidFill>
                <a:latin typeface="Calibri"/>
                <a:ea typeface="Calibri"/>
                <a:cs typeface="Calibri"/>
                <a:sym typeface="Calibri"/>
              </a:rPr>
              <a:t>descriptors are provided for the </a:t>
            </a:r>
            <a:r>
              <a:rPr lang="en-US" sz="1200" b="0" i="0" u="none" strike="noStrike" cap="none" baseline="0" dirty="0">
                <a:solidFill>
                  <a:schemeClr val="dk1"/>
                </a:solidFill>
                <a:latin typeface="Calibri"/>
                <a:ea typeface="Calibri"/>
                <a:cs typeface="Calibri"/>
                <a:sym typeface="Calibri"/>
              </a:rPr>
              <a:t>course types for Grade 9 and </a:t>
            </a:r>
            <a:r>
              <a:rPr lang="en-US" sz="1200" b="0" i="0" u="none" strike="noStrike" cap="none" baseline="0" dirty="0" smtClean="0">
                <a:solidFill>
                  <a:schemeClr val="dk1"/>
                </a:solidFill>
                <a:latin typeface="Calibri"/>
                <a:ea typeface="Calibri"/>
                <a:cs typeface="Calibri"/>
                <a:sym typeface="Calibri"/>
              </a:rPr>
              <a:t>beyond.</a:t>
            </a:r>
            <a:endParaRPr lang="en-US" sz="1200" b="0" i="0" u="none" strike="noStrike" cap="none" baseline="0" dirty="0">
              <a:solidFill>
                <a:schemeClr val="dk1"/>
              </a:solidFill>
              <a:latin typeface="Calibri"/>
              <a:ea typeface="Calibri"/>
              <a:cs typeface="Calibri"/>
              <a:sym typeface="Calibri"/>
            </a:endParaRPr>
          </a:p>
          <a:p>
            <a:pPr marL="0" marR="0" lvl="0" indent="7620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baseline="0" dirty="0" smtClean="0">
                <a:solidFill>
                  <a:schemeClr val="dk1"/>
                </a:solidFill>
                <a:latin typeface="Calibri"/>
                <a:ea typeface="Calibri"/>
                <a:cs typeface="Calibri"/>
                <a:sym typeface="Calibri"/>
              </a:rPr>
              <a:t>Note </a:t>
            </a:r>
            <a:r>
              <a:rPr lang="en-US" sz="1200" b="1" i="0" u="none" strike="noStrike" cap="none" baseline="0" dirty="0">
                <a:solidFill>
                  <a:schemeClr val="dk1"/>
                </a:solidFill>
                <a:latin typeface="Calibri"/>
                <a:ea typeface="Calibri"/>
                <a:cs typeface="Calibri"/>
                <a:sym typeface="Calibri"/>
              </a:rPr>
              <a:t>for </a:t>
            </a:r>
            <a:r>
              <a:rPr lang="en-US" sz="1200" b="1" i="0" u="none" strike="noStrike" cap="none" baseline="0" dirty="0" smtClean="0">
                <a:solidFill>
                  <a:schemeClr val="dk1"/>
                </a:solidFill>
                <a:latin typeface="Calibri"/>
                <a:ea typeface="Calibri"/>
                <a:cs typeface="Calibri"/>
                <a:sym typeface="Calibri"/>
              </a:rPr>
              <a:t>Teacher/Counsellors:</a:t>
            </a:r>
            <a:endParaRPr lang="en-US" sz="1200" b="1"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dirty="0" smtClean="0"/>
              <a:t>Establish the </a:t>
            </a:r>
            <a:r>
              <a:rPr lang="en-US" sz="1200" b="0" i="0" u="none" strike="noStrike" cap="none" baseline="0" dirty="0" smtClean="0">
                <a:solidFill>
                  <a:schemeClr val="dk1"/>
                </a:solidFill>
                <a:latin typeface="Calibri"/>
                <a:ea typeface="Calibri"/>
                <a:cs typeface="Calibri"/>
                <a:sym typeface="Calibri"/>
              </a:rPr>
              <a:t>date with</a:t>
            </a:r>
            <a:r>
              <a:rPr lang="en-US" sz="1200" b="0" i="0" u="none" strike="noStrike" cap="none" dirty="0" smtClean="0">
                <a:solidFill>
                  <a:schemeClr val="dk1"/>
                </a:solidFill>
                <a:latin typeface="Calibri"/>
                <a:ea typeface="Calibri"/>
                <a:cs typeface="Calibri"/>
                <a:sym typeface="Calibri"/>
              </a:rPr>
              <a:t> </a:t>
            </a:r>
            <a:r>
              <a:rPr lang="en-US" sz="1200" b="0" i="0" u="none" strike="noStrike" cap="none" baseline="0" dirty="0" smtClean="0">
                <a:solidFill>
                  <a:schemeClr val="dk1"/>
                </a:solidFill>
                <a:latin typeface="Calibri"/>
                <a:ea typeface="Calibri"/>
                <a:cs typeface="Calibri"/>
                <a:sym typeface="Calibri"/>
              </a:rPr>
              <a:t>students for </a:t>
            </a:r>
            <a:r>
              <a:rPr lang="en-US" sz="1200" b="0" i="0" u="none" strike="noStrike" cap="none" baseline="0" dirty="0">
                <a:solidFill>
                  <a:schemeClr val="dk1"/>
                </a:solidFill>
                <a:latin typeface="Calibri"/>
                <a:ea typeface="Calibri"/>
                <a:cs typeface="Calibri"/>
                <a:sym typeface="Calibri"/>
              </a:rPr>
              <a:t>return </a:t>
            </a:r>
            <a:r>
              <a:rPr lang="en-US" sz="1200" b="0" i="0" u="none" strike="noStrike" cap="none" baseline="0" dirty="0" smtClean="0">
                <a:solidFill>
                  <a:schemeClr val="dk1"/>
                </a:solidFill>
                <a:latin typeface="Calibri"/>
                <a:ea typeface="Calibri"/>
                <a:cs typeface="Calibri"/>
                <a:sym typeface="Calibri"/>
              </a:rPr>
              <a:t>of completed </a:t>
            </a:r>
            <a:r>
              <a:rPr lang="en-US" sz="1200" b="0" i="0" u="none" strike="noStrike" cap="none" baseline="0" dirty="0">
                <a:solidFill>
                  <a:schemeClr val="dk1"/>
                </a:solidFill>
                <a:latin typeface="Calibri"/>
                <a:ea typeface="Calibri"/>
                <a:cs typeface="Calibri"/>
                <a:sym typeface="Calibri"/>
              </a:rPr>
              <a:t>course selection sheets / </a:t>
            </a:r>
            <a:r>
              <a:rPr lang="en-US" sz="1200" b="0" i="0" u="none" strike="noStrike" cap="none" baseline="0" dirty="0" smtClean="0">
                <a:solidFill>
                  <a:schemeClr val="dk1"/>
                </a:solidFill>
                <a:latin typeface="Calibri"/>
                <a:ea typeface="Calibri"/>
                <a:cs typeface="Calibri"/>
                <a:sym typeface="Calibri"/>
              </a:rPr>
              <a:t>myBlueprint.</a:t>
            </a:r>
            <a:r>
              <a:rPr lang="en-US" sz="1200" b="0" i="0" u="none" strike="noStrike" cap="none" dirty="0" smtClean="0">
                <a:solidFill>
                  <a:schemeClr val="dk1"/>
                </a:solidFill>
                <a:latin typeface="Calibri"/>
                <a:ea typeface="Calibri"/>
                <a:cs typeface="Calibri"/>
                <a:sym typeface="Calibri"/>
              </a:rPr>
              <a:t>   This will ensure </a:t>
            </a:r>
            <a:r>
              <a:rPr lang="en-US" dirty="0" smtClean="0"/>
              <a:t>that you </a:t>
            </a:r>
            <a:r>
              <a:rPr lang="en-US" sz="1200" b="0" i="0" u="none" strike="noStrike" cap="none" baseline="0" dirty="0" smtClean="0">
                <a:solidFill>
                  <a:schemeClr val="dk1"/>
                </a:solidFill>
                <a:latin typeface="Calibri"/>
                <a:ea typeface="Calibri"/>
                <a:cs typeface="Calibri"/>
                <a:sym typeface="Calibri"/>
              </a:rPr>
              <a:t>have </a:t>
            </a:r>
            <a:r>
              <a:rPr lang="en-US" sz="1200" b="0" i="0" u="none" strike="noStrike" cap="none" baseline="0" dirty="0">
                <a:solidFill>
                  <a:schemeClr val="dk1"/>
                </a:solidFill>
                <a:latin typeface="Calibri"/>
                <a:ea typeface="Calibri"/>
                <a:cs typeface="Calibri"/>
                <a:sym typeface="Calibri"/>
              </a:rPr>
              <a:t>the course selection sheets submitted electronically to the secondary </a:t>
            </a:r>
            <a:r>
              <a:rPr lang="en-US" sz="1200" b="0" i="0" u="none" strike="noStrike" cap="none" baseline="0" dirty="0" smtClean="0">
                <a:solidFill>
                  <a:schemeClr val="dk1"/>
                </a:solidFill>
                <a:latin typeface="Calibri"/>
                <a:ea typeface="Calibri"/>
                <a:cs typeface="Calibri"/>
                <a:sym typeface="Calibri"/>
              </a:rPr>
              <a:t>schools within the required timeframe.</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84" name="Shape 284"/>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t>28</a:t>
            </a:fld>
            <a:endParaRPr lang="en-US" sz="12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2" name="Shape 292"/>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93" name="Shape 293"/>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29</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1" name="Shape 81"/>
          <p:cNvSpPr txBox="1">
            <a:spLocks noGrp="1"/>
          </p:cNvSpPr>
          <p:nvPr>
            <p:ph type="body" idx="1"/>
          </p:nvPr>
        </p:nvSpPr>
        <p:spPr>
          <a:xfrm>
            <a:off x="701675" y="4295553"/>
            <a:ext cx="5607049" cy="485907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Provincial </a:t>
            </a:r>
            <a:r>
              <a:rPr lang="en-US" sz="1200" b="0" i="0" u="none" strike="noStrike" cap="none" baseline="0" dirty="0">
                <a:solidFill>
                  <a:schemeClr val="dk1"/>
                </a:solidFill>
                <a:latin typeface="Calibri"/>
                <a:ea typeface="Calibri"/>
                <a:cs typeface="Calibri"/>
                <a:sym typeface="Calibri"/>
              </a:rPr>
              <a:t>Policy document that guides Educational and Career/Life planning from Kindergarten through </a:t>
            </a:r>
            <a:r>
              <a:rPr lang="en-US" sz="1200" b="0" i="0" u="none" strike="noStrike" cap="none" baseline="0" dirty="0" smtClean="0">
                <a:solidFill>
                  <a:schemeClr val="dk1"/>
                </a:solidFill>
                <a:latin typeface="Calibri"/>
                <a:ea typeface="Calibri"/>
                <a:cs typeface="Calibri"/>
                <a:sym typeface="Calibri"/>
              </a:rPr>
              <a:t>to Grade </a:t>
            </a:r>
            <a:r>
              <a:rPr lang="en-US" sz="1200" b="0" i="0" u="none" strike="noStrike" cap="none" baseline="0" dirty="0">
                <a:solidFill>
                  <a:schemeClr val="dk1"/>
                </a:solidFill>
                <a:latin typeface="Calibri"/>
                <a:ea typeface="Calibri"/>
                <a:cs typeface="Calibri"/>
                <a:sym typeface="Calibri"/>
              </a:rPr>
              <a:t>12.  Making choices and transitioning from Grade 8 to Grade 9 for students and families is an inquiry </a:t>
            </a:r>
            <a:r>
              <a:rPr lang="en-US" sz="1200" b="0" i="0" u="none" strike="noStrike" cap="none" baseline="0" dirty="0" smtClean="0">
                <a:solidFill>
                  <a:schemeClr val="dk1"/>
                </a:solidFill>
                <a:latin typeface="Calibri"/>
                <a:ea typeface="Calibri"/>
                <a:cs typeface="Calibri"/>
                <a:sym typeface="Calibri"/>
              </a:rPr>
              <a:t>approach.</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Tonight you may have come to this  information </a:t>
            </a:r>
            <a:r>
              <a:rPr lang="en-US" sz="1200" b="0" i="0" u="none" strike="noStrike" cap="none" baseline="0" dirty="0" smtClean="0">
                <a:solidFill>
                  <a:schemeClr val="dk1"/>
                </a:solidFill>
                <a:latin typeface="Calibri"/>
                <a:ea typeface="Calibri"/>
                <a:cs typeface="Calibri"/>
                <a:sym typeface="Calibri"/>
              </a:rPr>
              <a:t>evening:</a:t>
            </a:r>
            <a:endParaRPr lang="en-US" sz="1200" b="0" i="0" u="none" strike="noStrike" cap="none" baseline="0"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baseline="0" dirty="0">
                <a:solidFill>
                  <a:schemeClr val="dk1"/>
                </a:solidFill>
                <a:latin typeface="Calibri"/>
                <a:ea typeface="Calibri"/>
                <a:cs typeface="Calibri"/>
                <a:sym typeface="Calibri"/>
              </a:rPr>
              <a:t>with many questions</a:t>
            </a:r>
          </a:p>
          <a:p>
            <a:pPr marL="171450" marR="0" lvl="0" indent="-171450" algn="l" rtl="0">
              <a:spcBef>
                <a:spcPts val="0"/>
              </a:spcBef>
              <a:buClr>
                <a:schemeClr val="dk1"/>
              </a:buClr>
              <a:buSzPct val="100000"/>
              <a:buFont typeface="Arial"/>
              <a:buChar char="•"/>
            </a:pPr>
            <a:r>
              <a:rPr lang="en-US" sz="1200" b="0" i="0" u="none" strike="noStrike" cap="none" baseline="0" dirty="0">
                <a:solidFill>
                  <a:schemeClr val="dk1"/>
                </a:solidFill>
                <a:latin typeface="Calibri"/>
                <a:ea typeface="Calibri"/>
                <a:cs typeface="Calibri"/>
                <a:sym typeface="Calibri"/>
              </a:rPr>
              <a:t>seeking answers</a:t>
            </a:r>
          </a:p>
          <a:p>
            <a:pPr marL="171450" marR="0" lvl="0" indent="-171450" algn="l" rtl="0">
              <a:spcBef>
                <a:spcPts val="0"/>
              </a:spcBef>
              <a:buClr>
                <a:schemeClr val="dk1"/>
              </a:buClr>
              <a:buSzPct val="100000"/>
              <a:buFont typeface="Arial"/>
              <a:buChar char="•"/>
            </a:pPr>
            <a:r>
              <a:rPr lang="en-US" sz="1200" b="0" i="0" u="none" strike="noStrike" cap="none" baseline="0" dirty="0">
                <a:solidFill>
                  <a:schemeClr val="dk1"/>
                </a:solidFill>
                <a:latin typeface="Calibri"/>
                <a:ea typeface="Calibri"/>
                <a:cs typeface="Calibri"/>
                <a:sym typeface="Calibri"/>
              </a:rPr>
              <a:t>guided by possible future thinking</a:t>
            </a:r>
          </a:p>
          <a:p>
            <a:pPr marL="171450" marR="0" lvl="0" indent="-9525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Your decisions </a:t>
            </a:r>
            <a:r>
              <a:rPr lang="en-US" dirty="0" smtClean="0"/>
              <a:t>may</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be guided by these 4 </a:t>
            </a:r>
            <a:r>
              <a:rPr lang="en-US" sz="1200" b="0" i="0" u="none" strike="noStrike" cap="none" baseline="0" dirty="0" smtClean="0">
                <a:solidFill>
                  <a:schemeClr val="dk1"/>
                </a:solidFill>
                <a:latin typeface="Calibri"/>
                <a:ea typeface="Calibri"/>
                <a:cs typeface="Calibri"/>
                <a:sym typeface="Calibri"/>
              </a:rPr>
              <a:t>questions:</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What you know about your son or daughter </a:t>
            </a:r>
            <a:r>
              <a:rPr lang="en-US" sz="1200" b="0" i="0" u="none" strike="noStrike" cap="none" baseline="0" dirty="0" smtClean="0">
                <a:solidFill>
                  <a:schemeClr val="dk1"/>
                </a:solidFill>
                <a:latin typeface="Calibri"/>
                <a:ea typeface="Calibri"/>
                <a:cs typeface="Calibri"/>
                <a:sym typeface="Calibri"/>
              </a:rPr>
              <a:t>(e.g., </a:t>
            </a:r>
            <a:r>
              <a:rPr lang="en-US" sz="1200" b="0" i="0" u="none" strike="noStrike" cap="none" baseline="0" dirty="0">
                <a:solidFill>
                  <a:schemeClr val="dk1"/>
                </a:solidFill>
                <a:latin typeface="Calibri"/>
                <a:ea typeface="Calibri"/>
                <a:cs typeface="Calibri"/>
                <a:sym typeface="Calibri"/>
              </a:rPr>
              <a:t>Achievement, learning styles, interests abilities, passions, etc) (</a:t>
            </a:r>
            <a:r>
              <a:rPr lang="en-US" sz="1200" b="0" i="1" u="none" strike="noStrike" cap="none" baseline="0" dirty="0">
                <a:solidFill>
                  <a:schemeClr val="dk1"/>
                </a:solidFill>
                <a:latin typeface="Calibri"/>
                <a:ea typeface="Calibri"/>
                <a:cs typeface="Calibri"/>
                <a:sym typeface="Calibri"/>
              </a:rPr>
              <a:t>Who am I</a:t>
            </a:r>
            <a:r>
              <a:rPr lang="en-US" sz="1200" b="0" i="1" u="none" strike="noStrike" cap="none" baseline="0" dirty="0" smtClean="0">
                <a:solidFill>
                  <a:schemeClr val="dk1"/>
                </a:solidFill>
                <a:latin typeface="Calibri"/>
                <a:ea typeface="Calibri"/>
                <a:cs typeface="Calibri"/>
                <a:sym typeface="Calibri"/>
              </a:rPr>
              <a:t>?);</a:t>
            </a:r>
            <a:endParaRPr lang="en-US" sz="1200" b="0" i="1"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800" b="0" i="1"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Thoughts and ideas about possible postsecondary plans (hopes and dreams) </a:t>
            </a:r>
            <a:r>
              <a:rPr lang="en-US" sz="1200" b="0" i="0" u="none" strike="noStrike" cap="none" baseline="0" dirty="0" smtClean="0">
                <a:solidFill>
                  <a:schemeClr val="dk1"/>
                </a:solidFill>
                <a:latin typeface="Calibri"/>
                <a:ea typeface="Calibri"/>
                <a:cs typeface="Calibri"/>
                <a:sym typeface="Calibri"/>
              </a:rPr>
              <a:t>;</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What kinds of programming including extra-curricular activities are available </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a:t>
            </a:r>
            <a:r>
              <a:rPr lang="en-US" sz="1200" b="0" i="1" u="none" strike="noStrike" cap="none" baseline="0" dirty="0">
                <a:solidFill>
                  <a:schemeClr val="dk1"/>
                </a:solidFill>
                <a:latin typeface="Calibri"/>
                <a:ea typeface="Calibri"/>
                <a:cs typeface="Calibri"/>
                <a:sym typeface="Calibri"/>
              </a:rPr>
              <a:t>Opportunities</a:t>
            </a:r>
            <a:r>
              <a:rPr lang="en-US" sz="1200" b="0" i="0" u="none" strike="noStrike" cap="none" baseline="0" dirty="0" smtClean="0">
                <a:solidFill>
                  <a:schemeClr val="dk1"/>
                </a:solidFill>
                <a:latin typeface="Calibri"/>
                <a:ea typeface="Calibri"/>
                <a:cs typeface="Calibri"/>
                <a:sym typeface="Calibri"/>
              </a:rPr>
              <a:t>);</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8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Goals and decisions for getting there will include: course types, learning styles, learning goals and work habits, etc. (</a:t>
            </a:r>
            <a:r>
              <a:rPr lang="en-US" sz="1200" b="0" i="1" u="none" strike="noStrike" cap="none" baseline="0" dirty="0">
                <a:solidFill>
                  <a:schemeClr val="dk1"/>
                </a:solidFill>
                <a:latin typeface="Calibri"/>
                <a:ea typeface="Calibri"/>
                <a:cs typeface="Calibri"/>
                <a:sym typeface="Calibri"/>
              </a:rPr>
              <a:t>Who do I want to become</a:t>
            </a:r>
            <a:r>
              <a:rPr lang="en-US" sz="1200" b="0" i="1" u="none" strike="noStrike" cap="none" baseline="0" dirty="0" smtClean="0">
                <a:solidFill>
                  <a:schemeClr val="dk1"/>
                </a:solidFill>
                <a:latin typeface="Calibri"/>
                <a:ea typeface="Calibri"/>
                <a:cs typeface="Calibri"/>
                <a:sym typeface="Calibri"/>
              </a:rPr>
              <a:t>?);</a:t>
            </a:r>
            <a:endParaRPr lang="en-US" sz="1200" b="0" i="1"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1"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What plan are we making for now and the future? (</a:t>
            </a:r>
            <a:r>
              <a:rPr lang="en-US" sz="1200" b="0" i="1" u="none" strike="noStrike" cap="none" baseline="0" dirty="0">
                <a:solidFill>
                  <a:schemeClr val="dk1"/>
                </a:solidFill>
                <a:latin typeface="Calibri"/>
                <a:ea typeface="Calibri"/>
                <a:cs typeface="Calibri"/>
                <a:sym typeface="Calibri"/>
              </a:rPr>
              <a:t>Achieving Goals</a:t>
            </a:r>
            <a:r>
              <a:rPr lang="en-US" sz="1200" b="0" i="0" u="none" strike="noStrike" cap="none" baseline="0" dirty="0" smtClean="0">
                <a:solidFill>
                  <a:schemeClr val="dk1"/>
                </a:solidFill>
                <a:latin typeface="Calibri"/>
                <a:ea typeface="Calibri"/>
                <a:cs typeface="Calibri"/>
                <a:sym typeface="Calibri"/>
              </a:rPr>
              <a:t>);</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0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This type of strength based framework encourages students with support from their family and teachers, to continue to return to these questions as they grow and </a:t>
            </a:r>
            <a:r>
              <a:rPr lang="en-US" sz="1200" b="0" i="0" u="none" strike="noStrike" cap="none" baseline="0" dirty="0" smtClean="0">
                <a:solidFill>
                  <a:schemeClr val="dk1"/>
                </a:solidFill>
                <a:latin typeface="Calibri"/>
                <a:ea typeface="Calibri"/>
                <a:cs typeface="Calibri"/>
                <a:sym typeface="Calibri"/>
              </a:rPr>
              <a:t>develop. </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This is where the </a:t>
            </a:r>
            <a:r>
              <a:rPr lang="en-US" sz="1200" b="0" i="0" u="none" strike="noStrike" cap="none" baseline="0" dirty="0" smtClean="0">
                <a:solidFill>
                  <a:schemeClr val="dk1"/>
                </a:solidFill>
                <a:latin typeface="Calibri"/>
                <a:ea typeface="Calibri"/>
                <a:cs typeface="Calibri"/>
                <a:sym typeface="Calibri"/>
              </a:rPr>
              <a:t>Individual Pathways Plan</a:t>
            </a:r>
            <a:r>
              <a:rPr lang="en-US" sz="1200" b="0" i="0" u="none" strike="noStrike" cap="none" dirty="0" smtClean="0">
                <a:solidFill>
                  <a:schemeClr val="dk1"/>
                </a:solidFill>
                <a:latin typeface="Calibri"/>
                <a:ea typeface="Calibri"/>
                <a:cs typeface="Calibri"/>
                <a:sym typeface="Calibri"/>
              </a:rPr>
              <a:t> (</a:t>
            </a:r>
            <a:r>
              <a:rPr lang="en-US" sz="1200" b="0" i="0" u="none" strike="noStrike" cap="none" baseline="0" dirty="0" smtClean="0">
                <a:solidFill>
                  <a:schemeClr val="dk1"/>
                </a:solidFill>
                <a:latin typeface="Calibri"/>
                <a:ea typeface="Calibri"/>
                <a:cs typeface="Calibri"/>
                <a:sym typeface="Calibri"/>
              </a:rPr>
              <a:t>IPP) </a:t>
            </a:r>
            <a:r>
              <a:rPr lang="en-US" sz="1200" b="0" i="0" u="none" strike="noStrike" cap="none" baseline="0" dirty="0">
                <a:solidFill>
                  <a:schemeClr val="dk1"/>
                </a:solidFill>
                <a:latin typeface="Calibri"/>
                <a:ea typeface="Calibri"/>
                <a:cs typeface="Calibri"/>
                <a:sym typeface="Calibri"/>
              </a:rPr>
              <a:t>process is very helpful as </a:t>
            </a:r>
            <a:r>
              <a:rPr lang="en-US" dirty="0" smtClean="0"/>
              <a:t>students</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revisit and revise the plan along the </a:t>
            </a:r>
            <a:r>
              <a:rPr lang="en-US" sz="1200" b="0" i="0" u="none" strike="noStrike" cap="none" baseline="0" dirty="0" smtClean="0">
                <a:solidFill>
                  <a:schemeClr val="dk1"/>
                </a:solidFill>
                <a:latin typeface="Calibri"/>
                <a:ea typeface="Calibri"/>
                <a:cs typeface="Calibri"/>
                <a:sym typeface="Calibri"/>
              </a:rPr>
              <a:t>way through their High School experience.</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82" name="Shape 82"/>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7" name="Shape 297"/>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98" name="Shape 298"/>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30</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t>4</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92" name="Shape 9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3" name="Shape 93"/>
          <p:cNvSpPr txBox="1">
            <a:spLocks noGrp="1"/>
          </p:cNvSpPr>
          <p:nvPr>
            <p:ph type="body" idx="1"/>
          </p:nvPr>
        </p:nvSpPr>
        <p:spPr>
          <a:xfrm>
            <a:off x="915987" y="4378325"/>
            <a:ext cx="5140324" cy="4518347"/>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buSzPct val="25000"/>
              <a:buNone/>
            </a:pPr>
            <a:r>
              <a:rPr lang="en-US" sz="1200" b="1" i="0" u="none" strike="noStrike" cap="none" baseline="0" dirty="0" smtClean="0">
                <a:solidFill>
                  <a:schemeClr val="dk1"/>
                </a:solidFill>
                <a:latin typeface="Calibri"/>
                <a:ea typeface="Calibri"/>
                <a:cs typeface="Calibri"/>
                <a:sym typeface="Calibri"/>
              </a:rPr>
              <a:t>Key Message:</a:t>
            </a:r>
          </a:p>
          <a:p>
            <a:pPr lvl="0">
              <a:lnSpc>
                <a:spcPct val="150000"/>
              </a:lnSpc>
              <a:buSzPct val="25000"/>
            </a:pPr>
            <a:r>
              <a:rPr lang="en-US" sz="1200" b="0" i="0" u="none" strike="noStrike" cap="none" baseline="0" dirty="0" smtClean="0">
                <a:solidFill>
                  <a:schemeClr val="dk1"/>
                </a:solidFill>
                <a:latin typeface="Calibri"/>
                <a:ea typeface="Calibri"/>
                <a:cs typeface="Calibri"/>
                <a:sym typeface="Calibri"/>
              </a:rPr>
              <a:t>myBlueprint </a:t>
            </a:r>
            <a:r>
              <a:rPr lang="en-CA" dirty="0"/>
              <a:t> </a:t>
            </a:r>
            <a:r>
              <a:rPr lang="en-CA" dirty="0" smtClean="0"/>
              <a:t>is </a:t>
            </a:r>
            <a:r>
              <a:rPr lang="en-CA" dirty="0"/>
              <a:t>a </a:t>
            </a:r>
            <a:r>
              <a:rPr lang="en-CA" dirty="0" smtClean="0"/>
              <a:t>career </a:t>
            </a:r>
            <a:r>
              <a:rPr lang="en-CA" dirty="0"/>
              <a:t>and post-secondary planning tool provided by </a:t>
            </a:r>
            <a:r>
              <a:rPr lang="en-CA" dirty="0" smtClean="0"/>
              <a:t>the TDSB</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Designed for present and future planning (</a:t>
            </a:r>
            <a:r>
              <a:rPr lang="en-US" sz="1200" b="0" i="0" u="none" strike="noStrike" cap="none" baseline="0" dirty="0" smtClean="0">
                <a:solidFill>
                  <a:schemeClr val="dk1"/>
                </a:solidFill>
                <a:latin typeface="Calibri"/>
                <a:ea typeface="Calibri"/>
                <a:cs typeface="Calibri"/>
                <a:sym typeface="Calibri"/>
              </a:rPr>
              <a:t>e.g</a:t>
            </a:r>
            <a:r>
              <a:rPr lang="en-US" sz="1200" b="0" i="0" u="none" strike="noStrike" cap="none" baseline="0" dirty="0">
                <a:solidFill>
                  <a:schemeClr val="dk1"/>
                </a:solidFill>
                <a:latin typeface="Calibri"/>
                <a:ea typeface="Calibri"/>
                <a:cs typeface="Calibri"/>
                <a:sym typeface="Calibri"/>
              </a:rPr>
              <a:t>. </a:t>
            </a:r>
            <a:r>
              <a:rPr lang="en-US" sz="1200" b="0" i="0" u="none" strike="noStrike" cap="none" baseline="0" dirty="0" smtClean="0">
                <a:solidFill>
                  <a:schemeClr val="dk1"/>
                </a:solidFill>
                <a:latin typeface="Calibri"/>
                <a:ea typeface="Calibri"/>
                <a:cs typeface="Calibri"/>
                <a:sym typeface="Calibri"/>
              </a:rPr>
              <a:t>High School </a:t>
            </a:r>
            <a:r>
              <a:rPr lang="en-US" sz="1200" b="0" i="0" u="none" strike="noStrike" cap="none" baseline="0" dirty="0">
                <a:solidFill>
                  <a:schemeClr val="dk1"/>
                </a:solidFill>
                <a:latin typeface="Calibri"/>
                <a:ea typeface="Calibri"/>
                <a:cs typeface="Calibri"/>
                <a:sym typeface="Calibri"/>
              </a:rPr>
              <a:t>Planner/Post-Secondary Planner/Occupation Planner</a:t>
            </a:r>
            <a:r>
              <a:rPr lang="en-US" sz="1200" b="0" i="0" u="none" strike="noStrike" cap="none" baseline="0" dirty="0" smtClean="0">
                <a:solidFill>
                  <a:schemeClr val="dk1"/>
                </a:solidFill>
                <a:latin typeface="Calibri"/>
                <a:ea typeface="Calibri"/>
                <a:cs typeface="Calibri"/>
                <a:sym typeface="Calibri"/>
              </a:rPr>
              <a:t>).</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All students </a:t>
            </a:r>
            <a:r>
              <a:rPr lang="en-US" sz="1200" b="0" i="0" u="none" strike="noStrike" cap="none" baseline="0" dirty="0" smtClean="0">
                <a:solidFill>
                  <a:schemeClr val="dk1"/>
                </a:solidFill>
                <a:latin typeface="Calibri"/>
                <a:ea typeface="Calibri"/>
                <a:cs typeface="Calibri"/>
                <a:sym typeface="Calibri"/>
              </a:rPr>
              <a:t>in Grades </a:t>
            </a:r>
            <a:r>
              <a:rPr lang="en-US" sz="1200" b="0" i="0" u="none" strike="noStrike" cap="none" baseline="0" dirty="0">
                <a:solidFill>
                  <a:schemeClr val="dk1"/>
                </a:solidFill>
                <a:latin typeface="Calibri"/>
                <a:ea typeface="Calibri"/>
                <a:cs typeface="Calibri"/>
                <a:sym typeface="Calibri"/>
              </a:rPr>
              <a:t>7 </a:t>
            </a:r>
            <a:r>
              <a:rPr lang="en-US" sz="1200" b="0" i="0" u="none" strike="noStrike" cap="none" baseline="0" dirty="0" smtClean="0">
                <a:solidFill>
                  <a:schemeClr val="dk1"/>
                </a:solidFill>
                <a:latin typeface="Calibri"/>
                <a:ea typeface="Calibri"/>
                <a:cs typeface="Calibri"/>
                <a:sym typeface="Calibri"/>
              </a:rPr>
              <a:t>to </a:t>
            </a:r>
            <a:r>
              <a:rPr lang="en-US" sz="1200" b="0" i="0" u="none" strike="noStrike" cap="none" baseline="0" dirty="0">
                <a:solidFill>
                  <a:schemeClr val="dk1"/>
                </a:solidFill>
                <a:latin typeface="Calibri"/>
                <a:ea typeface="Calibri"/>
                <a:cs typeface="Calibri"/>
                <a:sym typeface="Calibri"/>
              </a:rPr>
              <a:t>12 in the province </a:t>
            </a:r>
            <a:r>
              <a:rPr lang="en-US" dirty="0" smtClean="0"/>
              <a:t>will</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have </a:t>
            </a:r>
            <a:r>
              <a:rPr lang="en-US" dirty="0" smtClean="0"/>
              <a:t>access and </a:t>
            </a:r>
            <a:r>
              <a:rPr lang="en-US" sz="1200" b="0" i="0" u="none" strike="noStrike" cap="none" baseline="0" dirty="0" smtClean="0">
                <a:solidFill>
                  <a:schemeClr val="dk1"/>
                </a:solidFill>
                <a:latin typeface="Calibri"/>
                <a:ea typeface="Calibri"/>
                <a:cs typeface="Calibri"/>
                <a:sym typeface="Calibri"/>
              </a:rPr>
              <a:t>support </a:t>
            </a:r>
            <a:r>
              <a:rPr lang="en-US" sz="1200" b="0" i="0" u="none" strike="noStrike" cap="none" baseline="0" dirty="0">
                <a:solidFill>
                  <a:schemeClr val="dk1"/>
                </a:solidFill>
                <a:latin typeface="Calibri"/>
                <a:ea typeface="Calibri"/>
                <a:cs typeface="Calibri"/>
                <a:sym typeface="Calibri"/>
              </a:rPr>
              <a:t>with educational planning through this </a:t>
            </a:r>
            <a:r>
              <a:rPr lang="en-US" sz="1200" b="0" i="0" u="none" strike="noStrike" cap="none" baseline="0" dirty="0" smtClean="0">
                <a:solidFill>
                  <a:schemeClr val="dk1"/>
                </a:solidFill>
                <a:latin typeface="Calibri"/>
                <a:ea typeface="Calibri"/>
                <a:cs typeface="Calibri"/>
                <a:sym typeface="Calibri"/>
              </a:rPr>
              <a:t>web-based tool</a:t>
            </a:r>
            <a:r>
              <a:rPr lang="en-US" sz="1200" b="0" i="0" u="none" strike="noStrike" cap="none" baseline="0" dirty="0">
                <a:solidFill>
                  <a:schemeClr val="dk1"/>
                </a:solidFill>
                <a:latin typeface="Calibri"/>
                <a:ea typeface="Calibri"/>
                <a:cs typeface="Calibri"/>
                <a:sym typeface="Calibri"/>
              </a:rPr>
              <a:t>.</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Parents may have their </a:t>
            </a:r>
            <a:r>
              <a:rPr lang="en-US" sz="1200" b="0" i="0" u="none" strike="noStrike" cap="none" baseline="0" dirty="0" smtClean="0">
                <a:solidFill>
                  <a:schemeClr val="dk1"/>
                </a:solidFill>
                <a:latin typeface="Calibri"/>
                <a:ea typeface="Calibri"/>
                <a:cs typeface="Calibri"/>
                <a:sym typeface="Calibri"/>
              </a:rPr>
              <a:t>own myBlueprint account, </a:t>
            </a:r>
            <a:r>
              <a:rPr lang="en-US" sz="1200" b="0" i="0" u="none" strike="noStrike" cap="none" baseline="0" dirty="0">
                <a:solidFill>
                  <a:schemeClr val="dk1"/>
                </a:solidFill>
                <a:latin typeface="Calibri"/>
                <a:ea typeface="Calibri"/>
                <a:cs typeface="Calibri"/>
                <a:sym typeface="Calibri"/>
              </a:rPr>
              <a:t>or be linked to their child’s account for planning and conversation </a:t>
            </a:r>
            <a:r>
              <a:rPr lang="en-US" sz="1200" b="0" i="0" u="none" strike="noStrike" cap="none" baseline="0" dirty="0" smtClean="0">
                <a:solidFill>
                  <a:schemeClr val="dk1"/>
                </a:solidFill>
                <a:latin typeface="Calibri"/>
                <a:ea typeface="Calibri"/>
                <a:cs typeface="Calibri"/>
                <a:sym typeface="Calibri"/>
              </a:rPr>
              <a:t>purposes.</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Tutorials and videos on how to best utilize the site are available for parents on the myBlueprint </a:t>
            </a:r>
            <a:r>
              <a:rPr lang="en-US" sz="1200" b="0" i="0" u="none" strike="noStrike" cap="none" baseline="0" dirty="0" smtClean="0">
                <a:solidFill>
                  <a:schemeClr val="dk1"/>
                </a:solidFill>
                <a:latin typeface="Calibri"/>
                <a:ea typeface="Calibri"/>
                <a:cs typeface="Calibri"/>
                <a:sym typeface="Calibri"/>
              </a:rPr>
              <a:t>site.</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School specific offerings (Specialization, Elective courses offered , future planning (</a:t>
            </a:r>
            <a:r>
              <a:rPr lang="en-US" sz="1200" b="0" i="0" u="none" strike="noStrike" cap="none" baseline="0" dirty="0" smtClean="0">
                <a:solidFill>
                  <a:schemeClr val="dk1"/>
                </a:solidFill>
                <a:latin typeface="Calibri"/>
                <a:ea typeface="Calibri"/>
                <a:cs typeface="Calibri"/>
                <a:sym typeface="Calibri"/>
              </a:rPr>
              <a:t>e.g., </a:t>
            </a:r>
            <a:r>
              <a:rPr lang="en-US" sz="1200" b="0" i="0" u="none" strike="noStrike" cap="none" baseline="0" dirty="0">
                <a:solidFill>
                  <a:schemeClr val="dk1"/>
                </a:solidFill>
                <a:latin typeface="Calibri"/>
                <a:ea typeface="Calibri"/>
                <a:cs typeface="Calibri"/>
                <a:sym typeface="Calibri"/>
              </a:rPr>
              <a:t>Specialist High School Major - SHSM</a:t>
            </a:r>
            <a:r>
              <a:rPr lang="en-US" sz="1200" b="0" i="0" u="none" strike="noStrike" cap="none" baseline="0" dirty="0" smtClean="0">
                <a:solidFill>
                  <a:schemeClr val="dk1"/>
                </a:solidFill>
                <a:latin typeface="Calibri"/>
                <a:ea typeface="Calibri"/>
                <a:cs typeface="Calibri"/>
                <a:sym typeface="Calibri"/>
              </a:rPr>
              <a:t>).</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Allows students to navigate  many and varied pathways to </a:t>
            </a:r>
            <a:r>
              <a:rPr lang="en-US" sz="1200" b="0" i="0" u="none" strike="noStrike" cap="none" baseline="0" dirty="0" smtClean="0">
                <a:solidFill>
                  <a:schemeClr val="dk1"/>
                </a:solidFill>
                <a:latin typeface="Calibri"/>
                <a:ea typeface="Calibri"/>
                <a:cs typeface="Calibri"/>
                <a:sym typeface="Calibri"/>
              </a:rPr>
              <a:t>success.</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Designed for present and future planning (</a:t>
            </a:r>
            <a:r>
              <a:rPr lang="en-US" sz="1200" b="0" i="0" u="none" strike="noStrike" cap="none" baseline="0" dirty="0" smtClean="0">
                <a:solidFill>
                  <a:schemeClr val="dk1"/>
                </a:solidFill>
                <a:latin typeface="Calibri"/>
                <a:ea typeface="Calibri"/>
                <a:cs typeface="Calibri"/>
                <a:sym typeface="Calibri"/>
              </a:rPr>
              <a:t>e.g., High school </a:t>
            </a:r>
            <a:r>
              <a:rPr lang="en-US" sz="1200" b="0" i="0" u="none" strike="noStrike" cap="none" baseline="0" dirty="0">
                <a:solidFill>
                  <a:schemeClr val="dk1"/>
                </a:solidFill>
                <a:latin typeface="Calibri"/>
                <a:ea typeface="Calibri"/>
                <a:cs typeface="Calibri"/>
                <a:sym typeface="Calibri"/>
              </a:rPr>
              <a:t>Planner/Post-Secondary Planner/Occupation Planner</a:t>
            </a:r>
            <a:r>
              <a:rPr lang="en-US" sz="1200" b="0" i="0" u="none" strike="noStrike" cap="none" baseline="0" dirty="0" smtClean="0">
                <a:solidFill>
                  <a:schemeClr val="dk1"/>
                </a:solidFill>
                <a:latin typeface="Calibri"/>
                <a:ea typeface="Calibri"/>
                <a:cs typeface="Calibri"/>
                <a:sym typeface="Calibri"/>
              </a:rPr>
              <a:t>).</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81100" y="66357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r>
              <a:rPr lang="en-CA" sz="1200" b="1" i="0" u="none" strike="noStrike" cap="none" baseline="0" dirty="0" smtClean="0">
                <a:solidFill>
                  <a:schemeClr val="dk1"/>
                </a:solidFill>
                <a:latin typeface="Calibri"/>
                <a:ea typeface="Calibri"/>
                <a:cs typeface="Calibri"/>
                <a:sym typeface="Calibri"/>
              </a:rPr>
              <a:t>Key Messages:</a:t>
            </a:r>
          </a:p>
          <a:p>
            <a:pPr marL="0" marR="0" lvl="0" indent="0" algn="l" rtl="0">
              <a:spcBef>
                <a:spcPts val="0"/>
              </a:spcBef>
              <a:buNone/>
            </a:pPr>
            <a:endParaRPr lang="en-CA" dirty="0"/>
          </a:p>
          <a:p>
            <a:pPr marL="0" marR="0" lvl="0" indent="0" algn="l" rtl="0">
              <a:spcBef>
                <a:spcPts val="0"/>
              </a:spcBef>
              <a:buNone/>
            </a:pPr>
            <a:r>
              <a:rPr lang="en-CA" dirty="0" smtClean="0"/>
              <a:t>Students, parents  and guardians will find details on Secondary Information Evenings and Open Houses  with dates and times on the TDSB website -</a:t>
            </a:r>
          </a:p>
          <a:p>
            <a:pPr marL="0" marR="0" lvl="0" indent="0" algn="l" rtl="0">
              <a:spcBef>
                <a:spcPts val="0"/>
              </a:spcBef>
              <a:buNone/>
            </a:pPr>
            <a:r>
              <a:rPr lang="en-CA" sz="1200" b="0" i="0" u="none" strike="noStrike" cap="none" baseline="0" dirty="0" smtClean="0">
                <a:solidFill>
                  <a:schemeClr val="dk1"/>
                </a:solidFill>
                <a:latin typeface="Calibri"/>
                <a:ea typeface="Calibri"/>
                <a:cs typeface="Calibri"/>
                <a:sym typeface="Calibri"/>
                <a:hlinkClick r:id="rId3"/>
              </a:rPr>
              <a:t>www.tdsb.on.ca</a:t>
            </a:r>
            <a:endParaRPr lang="en-CA"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02" name="Shape 102"/>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5</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dirty="0" smtClean="0">
                <a:solidFill>
                  <a:schemeClr val="dk1"/>
                </a:solidFill>
                <a:latin typeface="Calibri"/>
                <a:ea typeface="Calibri"/>
                <a:cs typeface="Calibri"/>
                <a:sym typeface="Calibri"/>
              </a:rPr>
              <a:t>Key Messages:</a:t>
            </a:r>
          </a:p>
          <a:p>
            <a:pPr marL="0" marR="0" lvl="0" indent="0" algn="l" rtl="0">
              <a:spcBef>
                <a:spcPts val="0"/>
              </a:spcBef>
              <a:buSzPct val="25000"/>
              <a:buNone/>
            </a:pPr>
            <a:endParaRPr lang="en-US" dirty="0"/>
          </a:p>
          <a:p>
            <a:pPr lvl="0">
              <a:buSzPct val="25000"/>
            </a:pPr>
            <a:r>
              <a:rPr lang="en-US" dirty="0"/>
              <a:t>S</a:t>
            </a:r>
            <a:r>
              <a:rPr lang="en-US" sz="1200" b="0" i="0" u="none" strike="noStrike" cap="none" baseline="0" dirty="0" smtClean="0">
                <a:solidFill>
                  <a:schemeClr val="dk1"/>
                </a:solidFill>
                <a:latin typeface="Calibri"/>
                <a:ea typeface="Calibri"/>
                <a:cs typeface="Calibri"/>
                <a:sym typeface="Calibri"/>
              </a:rPr>
              <a:t>tudents </a:t>
            </a:r>
            <a:r>
              <a:rPr lang="en-CA" dirty="0" smtClean="0"/>
              <a:t>in </a:t>
            </a:r>
            <a:r>
              <a:rPr lang="en-CA" dirty="0"/>
              <a:t>the Regular, French Immersion and Special Education programs in </a:t>
            </a:r>
            <a:r>
              <a:rPr lang="en-CA" dirty="0" smtClean="0"/>
              <a:t>TDSB schools </a:t>
            </a:r>
            <a:r>
              <a:rPr lang="en-CA" dirty="0"/>
              <a:t>are </a:t>
            </a:r>
            <a:r>
              <a:rPr lang="en-CA" dirty="0" smtClean="0"/>
              <a:t>encouraged </a:t>
            </a:r>
            <a:r>
              <a:rPr lang="en-CA" dirty="0"/>
              <a:t>to attend the </a:t>
            </a:r>
            <a:r>
              <a:rPr lang="en-CA" dirty="0" smtClean="0"/>
              <a:t>secondary </a:t>
            </a:r>
            <a:r>
              <a:rPr lang="en-CA" dirty="0"/>
              <a:t>school in their designated attendance area.</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For </a:t>
            </a:r>
            <a:r>
              <a:rPr lang="en-US" sz="1200" b="0" i="0" u="none" strike="noStrike" cap="none" baseline="0" dirty="0">
                <a:solidFill>
                  <a:schemeClr val="dk1"/>
                </a:solidFill>
                <a:latin typeface="Calibri"/>
                <a:ea typeface="Calibri"/>
                <a:cs typeface="Calibri"/>
                <a:sym typeface="Calibri"/>
              </a:rPr>
              <a:t>some students with </a:t>
            </a:r>
            <a:r>
              <a:rPr lang="en-US" dirty="0" smtClean="0"/>
              <a:t>specific </a:t>
            </a:r>
            <a:r>
              <a:rPr lang="en-US" sz="1200" b="0" i="0" u="none" strike="noStrike" cap="none" baseline="0" dirty="0" smtClean="0">
                <a:solidFill>
                  <a:schemeClr val="dk1"/>
                </a:solidFill>
                <a:latin typeface="Calibri"/>
                <a:ea typeface="Calibri"/>
                <a:cs typeface="Calibri"/>
                <a:sym typeface="Calibri"/>
              </a:rPr>
              <a:t>interests</a:t>
            </a:r>
            <a:r>
              <a:rPr lang="en-US" sz="1200" b="0" i="0" u="none" strike="noStrike" cap="none" baseline="0" dirty="0">
                <a:solidFill>
                  <a:schemeClr val="dk1"/>
                </a:solidFill>
                <a:latin typeface="Calibri"/>
                <a:ea typeface="Calibri"/>
                <a:cs typeface="Calibri"/>
                <a:sym typeface="Calibri"/>
              </a:rPr>
              <a:t>, </a:t>
            </a:r>
            <a:r>
              <a:rPr lang="en-US" sz="1200" b="0" i="0" u="none" strike="noStrike" cap="none" baseline="0" dirty="0" smtClean="0">
                <a:solidFill>
                  <a:schemeClr val="dk1"/>
                </a:solidFill>
                <a:latin typeface="Calibri"/>
                <a:ea typeface="Calibri"/>
                <a:cs typeface="Calibri"/>
                <a:sym typeface="Calibri"/>
              </a:rPr>
              <a:t>skills</a:t>
            </a:r>
            <a:r>
              <a:rPr lang="en-US" sz="1200" b="0" i="0" u="none" strike="noStrike" cap="none" dirty="0" smtClean="0">
                <a:solidFill>
                  <a:schemeClr val="dk1"/>
                </a:solidFill>
                <a:latin typeface="Calibri"/>
                <a:ea typeface="Calibri"/>
                <a:cs typeface="Calibri"/>
                <a:sym typeface="Calibri"/>
              </a:rPr>
              <a:t> </a:t>
            </a:r>
            <a:r>
              <a:rPr lang="en-US" sz="1200" b="0" i="0" u="none" strike="noStrike" cap="none" baseline="0" dirty="0" smtClean="0">
                <a:solidFill>
                  <a:schemeClr val="dk1"/>
                </a:solidFill>
                <a:latin typeface="Calibri"/>
                <a:ea typeface="Calibri"/>
                <a:cs typeface="Calibri"/>
                <a:sym typeface="Calibri"/>
              </a:rPr>
              <a:t>and  </a:t>
            </a:r>
            <a:r>
              <a:rPr lang="en-US" sz="1200" b="0" i="0" u="none" strike="noStrike" cap="none" baseline="0" dirty="0">
                <a:solidFill>
                  <a:schemeClr val="dk1"/>
                </a:solidFill>
                <a:latin typeface="Calibri"/>
                <a:ea typeface="Calibri"/>
                <a:cs typeface="Calibri"/>
                <a:sym typeface="Calibri"/>
              </a:rPr>
              <a:t>learning </a:t>
            </a:r>
            <a:r>
              <a:rPr lang="en-US" sz="1200" b="0" i="0" u="none" strike="noStrike" cap="none" baseline="0" dirty="0" smtClean="0">
                <a:solidFill>
                  <a:schemeClr val="dk1"/>
                </a:solidFill>
                <a:latin typeface="Calibri"/>
                <a:ea typeface="Calibri"/>
                <a:cs typeface="Calibri"/>
                <a:sym typeface="Calibri"/>
              </a:rPr>
              <a:t>needs/styles, investigating other </a:t>
            </a:r>
            <a:r>
              <a:rPr lang="en-US" dirty="0" smtClean="0"/>
              <a:t>secondary</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school </a:t>
            </a:r>
            <a:r>
              <a:rPr lang="en-US" sz="1200" b="0" i="0" u="none" strike="noStrike" cap="none" baseline="0" dirty="0" smtClean="0">
                <a:solidFill>
                  <a:schemeClr val="dk1"/>
                </a:solidFill>
                <a:latin typeface="Calibri"/>
                <a:ea typeface="Calibri"/>
                <a:cs typeface="Calibri"/>
                <a:sym typeface="Calibri"/>
              </a:rPr>
              <a:t>options may </a:t>
            </a:r>
            <a:r>
              <a:rPr lang="en-US" sz="1200" b="0" i="0" u="none" strike="noStrike" cap="none" baseline="0" dirty="0">
                <a:solidFill>
                  <a:schemeClr val="dk1"/>
                </a:solidFill>
                <a:latin typeface="Calibri"/>
                <a:ea typeface="Calibri"/>
                <a:cs typeface="Calibri"/>
                <a:sym typeface="Calibri"/>
              </a:rPr>
              <a:t>be </a:t>
            </a:r>
            <a:r>
              <a:rPr lang="en-US" sz="1200" b="0" i="0" u="none" strike="noStrike" cap="none" baseline="0" dirty="0" smtClean="0">
                <a:solidFill>
                  <a:schemeClr val="dk1"/>
                </a:solidFill>
                <a:latin typeface="Calibri"/>
                <a:ea typeface="Calibri"/>
                <a:cs typeface="Calibri"/>
                <a:sym typeface="Calibri"/>
              </a:rPr>
              <a:t>appropriate.</a:t>
            </a:r>
            <a:endParaRPr lang="en-US" sz="1200" b="0" i="0" u="none" strike="noStrike" cap="none" baseline="0" dirty="0">
              <a:solidFill>
                <a:schemeClr val="dk1"/>
              </a:solidFill>
              <a:latin typeface="Calibri"/>
              <a:ea typeface="Calibri"/>
              <a:cs typeface="Calibri"/>
              <a:sym typeface="Calibri"/>
            </a:endParaRPr>
          </a:p>
        </p:txBody>
      </p:sp>
      <p:sp>
        <p:nvSpPr>
          <p:cNvPr id="111" name="Shape 111"/>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6</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t>7</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218" name="Shape 21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9" name="Shape 219"/>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R="0" lvl="0" algn="l" rtl="0">
              <a:spcBef>
                <a:spcPts val="0"/>
              </a:spcBef>
              <a:buClr>
                <a:schemeClr val="dk1"/>
              </a:buClr>
              <a:buSzPct val="100000"/>
            </a:pPr>
            <a:r>
              <a:rPr lang="en-US" b="1" i="0" u="none" strike="noStrike" cap="none" baseline="0" dirty="0" smtClean="0">
                <a:solidFill>
                  <a:schemeClr val="dk1"/>
                </a:solidFill>
                <a:latin typeface="Calibri"/>
                <a:ea typeface="Calibri"/>
                <a:cs typeface="Calibri"/>
                <a:sym typeface="Calibri"/>
              </a:rPr>
              <a:t>Key Messages:</a:t>
            </a:r>
          </a:p>
          <a:p>
            <a:pPr marR="0" lvl="0" algn="l" rtl="0">
              <a:spcBef>
                <a:spcPts val="0"/>
              </a:spcBef>
              <a:buClr>
                <a:schemeClr val="dk1"/>
              </a:buClr>
              <a:buSzPct val="100000"/>
            </a:pPr>
            <a:endParaRPr lang="en-US" dirty="0"/>
          </a:p>
          <a:p>
            <a:pPr marR="0" lvl="0" algn="l" rtl="0">
              <a:spcBef>
                <a:spcPts val="0"/>
              </a:spcBef>
              <a:buClr>
                <a:schemeClr val="dk1"/>
              </a:buClr>
              <a:buSzPct val="100000"/>
            </a:pPr>
            <a:r>
              <a:rPr lang="en-US" b="0" i="0" u="none" strike="noStrike" cap="none" baseline="0" dirty="0" smtClean="0">
                <a:solidFill>
                  <a:schemeClr val="dk1"/>
                </a:solidFill>
                <a:latin typeface="Calibri"/>
                <a:ea typeface="Calibri"/>
                <a:cs typeface="Calibri"/>
                <a:sym typeface="Calibri"/>
              </a:rPr>
              <a:t>The </a:t>
            </a:r>
            <a:r>
              <a:rPr lang="en-US" b="0" i="0" u="none" strike="noStrike" cap="none" baseline="0" dirty="0">
                <a:solidFill>
                  <a:schemeClr val="dk1"/>
                </a:solidFill>
                <a:latin typeface="Calibri"/>
                <a:ea typeface="Calibri"/>
                <a:cs typeface="Calibri"/>
                <a:sym typeface="Calibri"/>
              </a:rPr>
              <a:t>process will include:</a:t>
            </a:r>
          </a:p>
          <a:p>
            <a:pPr marL="742950" marR="0" lvl="1" indent="-285750" algn="l" rtl="0">
              <a:spcBef>
                <a:spcPts val="0"/>
              </a:spcBef>
              <a:buClr>
                <a:schemeClr val="dk1"/>
              </a:buClr>
              <a:buSzPct val="100000"/>
              <a:buFont typeface="Arial"/>
              <a:buChar char="•"/>
            </a:pPr>
            <a:r>
              <a:rPr lang="en-US" b="0" i="0" u="none" strike="noStrike" cap="none" baseline="0" dirty="0">
                <a:solidFill>
                  <a:schemeClr val="dk1"/>
                </a:solidFill>
                <a:latin typeface="Calibri"/>
                <a:ea typeface="Calibri"/>
                <a:cs typeface="Calibri"/>
                <a:sym typeface="Calibri"/>
              </a:rPr>
              <a:t>The use of </a:t>
            </a:r>
            <a:r>
              <a:rPr lang="en-US" b="0" i="1" u="none" strike="noStrike" cap="none" baseline="0" dirty="0">
                <a:solidFill>
                  <a:schemeClr val="dk1"/>
                </a:solidFill>
                <a:latin typeface="Calibri"/>
                <a:ea typeface="Calibri"/>
                <a:cs typeface="Calibri"/>
                <a:sym typeface="Calibri"/>
              </a:rPr>
              <a:t>myBlueprint</a:t>
            </a:r>
            <a:r>
              <a:rPr lang="en-US" b="0" i="0" u="none" strike="noStrike" cap="none" baseline="0" dirty="0">
                <a:solidFill>
                  <a:schemeClr val="dk1"/>
                </a:solidFill>
                <a:latin typeface="Calibri"/>
                <a:ea typeface="Calibri"/>
                <a:cs typeface="Calibri"/>
                <a:sym typeface="Calibri"/>
              </a:rPr>
              <a:t> for the completion of Individual Pathways Plans and the Course Selection Process</a:t>
            </a:r>
          </a:p>
          <a:p>
            <a:pPr marL="742950" marR="0" lvl="1" indent="-285750" algn="l" rtl="0">
              <a:spcBef>
                <a:spcPts val="0"/>
              </a:spcBef>
              <a:buClr>
                <a:schemeClr val="dk1"/>
              </a:buClr>
              <a:buSzPct val="100000"/>
              <a:buFont typeface="Arial"/>
              <a:buChar char="•"/>
            </a:pPr>
            <a:r>
              <a:rPr lang="en-US" dirty="0" smtClean="0"/>
              <a:t>Gathering </a:t>
            </a:r>
            <a:r>
              <a:rPr lang="en-US" dirty="0"/>
              <a:t>i</a:t>
            </a:r>
            <a:r>
              <a:rPr lang="en-US" b="0" i="0" u="none" strike="noStrike" cap="none" baseline="0" dirty="0" smtClean="0">
                <a:solidFill>
                  <a:schemeClr val="dk1"/>
                </a:solidFill>
                <a:latin typeface="Calibri"/>
                <a:ea typeface="Calibri"/>
                <a:cs typeface="Calibri"/>
                <a:sym typeface="Calibri"/>
              </a:rPr>
              <a:t>nformation </a:t>
            </a:r>
            <a:r>
              <a:rPr lang="en-US" b="0" i="0" u="none" strike="noStrike" cap="none" baseline="0" dirty="0">
                <a:solidFill>
                  <a:schemeClr val="dk1"/>
                </a:solidFill>
                <a:latin typeface="Calibri"/>
                <a:ea typeface="Calibri"/>
                <a:cs typeface="Calibri"/>
                <a:sym typeface="Calibri"/>
              </a:rPr>
              <a:t>about Specialized Schools and Programs</a:t>
            </a:r>
          </a:p>
          <a:p>
            <a:pPr marL="742950" marR="0" lvl="1" indent="-285750" algn="l" rtl="0">
              <a:spcBef>
                <a:spcPts val="0"/>
              </a:spcBef>
              <a:buClr>
                <a:schemeClr val="dk1"/>
              </a:buClr>
              <a:buSzPct val="100000"/>
              <a:buFont typeface="Arial"/>
              <a:buChar char="•"/>
            </a:pPr>
            <a:r>
              <a:rPr lang="en-US" b="0" i="0" u="none" strike="noStrike" cap="none" baseline="0" dirty="0">
                <a:solidFill>
                  <a:schemeClr val="dk1"/>
                </a:solidFill>
                <a:latin typeface="Calibri"/>
                <a:ea typeface="Calibri"/>
                <a:cs typeface="Calibri"/>
                <a:sym typeface="Calibri"/>
              </a:rPr>
              <a:t>High School Information Nights outlined in </a:t>
            </a:r>
            <a:r>
              <a:rPr lang="en-US" b="0" i="1" u="none" strike="noStrike" cap="none" baseline="0" dirty="0">
                <a:solidFill>
                  <a:schemeClr val="dk1"/>
                </a:solidFill>
                <a:latin typeface="Calibri"/>
                <a:ea typeface="Calibri"/>
                <a:cs typeface="Calibri"/>
                <a:sym typeface="Calibri"/>
              </a:rPr>
              <a:t>Choices for Nine </a:t>
            </a:r>
            <a:r>
              <a:rPr lang="en-US" b="0" i="0" u="none" strike="noStrike" cap="none" baseline="0" dirty="0">
                <a:solidFill>
                  <a:schemeClr val="dk1"/>
                </a:solidFill>
                <a:latin typeface="Calibri"/>
                <a:ea typeface="Calibri"/>
                <a:cs typeface="Calibri"/>
                <a:sym typeface="Calibri"/>
              </a:rPr>
              <a:t>publication  and online</a:t>
            </a:r>
          </a:p>
          <a:p>
            <a:pPr marL="0" marR="0" lvl="0" indent="0" algn="l" rtl="0">
              <a:spcBef>
                <a:spcPts val="0"/>
              </a:spcBef>
              <a:buNone/>
            </a:pPr>
            <a:endParaRPr sz="14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0" name="Shape 230"/>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dirty="0">
                <a:solidFill>
                  <a:schemeClr val="dk1"/>
                </a:solidFill>
                <a:latin typeface="Calibri"/>
                <a:ea typeface="Calibri"/>
                <a:cs typeface="Calibri"/>
                <a:sym typeface="Calibri"/>
              </a:rPr>
              <a:t>Key </a:t>
            </a:r>
            <a:r>
              <a:rPr lang="en-US" sz="1200" b="1" i="0" u="none" strike="noStrike" cap="none" baseline="0" dirty="0" smtClean="0">
                <a:solidFill>
                  <a:schemeClr val="dk1"/>
                </a:solidFill>
                <a:latin typeface="Calibri"/>
                <a:ea typeface="Calibri"/>
                <a:cs typeface="Calibri"/>
                <a:sym typeface="Calibri"/>
              </a:rPr>
              <a:t>Messages:</a:t>
            </a:r>
            <a:endParaRPr lang="en-US" sz="1200" b="1"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First entry point is to encourage families to </a:t>
            </a:r>
            <a:r>
              <a:rPr lang="en-US" dirty="0" smtClean="0"/>
              <a:t>consider </a:t>
            </a:r>
            <a:r>
              <a:rPr lang="en-US" sz="1200" b="0" i="0" u="none" strike="noStrike" cap="none" baseline="0" dirty="0" smtClean="0">
                <a:solidFill>
                  <a:schemeClr val="dk1"/>
                </a:solidFill>
                <a:latin typeface="Calibri"/>
                <a:ea typeface="Calibri"/>
                <a:cs typeface="Calibri"/>
                <a:sym typeface="Calibri"/>
              </a:rPr>
              <a:t>their secondary home</a:t>
            </a:r>
            <a:r>
              <a:rPr lang="en-US" sz="1200" b="0" i="0" u="none" strike="noStrike" cap="none" dirty="0" smtClean="0">
                <a:solidFill>
                  <a:schemeClr val="dk1"/>
                </a:solidFill>
                <a:latin typeface="Calibri"/>
                <a:ea typeface="Calibri"/>
                <a:cs typeface="Calibri"/>
                <a:sym typeface="Calibri"/>
              </a:rPr>
              <a:t> </a:t>
            </a:r>
            <a:r>
              <a:rPr lang="en-US" sz="1200" b="0" i="0" u="none" strike="noStrike" cap="none" baseline="0" dirty="0" smtClean="0">
                <a:solidFill>
                  <a:schemeClr val="dk1"/>
                </a:solidFill>
                <a:latin typeface="Calibri"/>
                <a:ea typeface="Calibri"/>
                <a:cs typeface="Calibri"/>
                <a:sym typeface="Calibri"/>
              </a:rPr>
              <a:t>school</a:t>
            </a:r>
            <a:r>
              <a:rPr lang="en-US" sz="1200" b="0" i="0" u="none" strike="noStrike" cap="none" baseline="0" dirty="0">
                <a:solidFill>
                  <a:schemeClr val="dk1"/>
                </a:solidFill>
                <a:latin typeface="Calibri"/>
                <a:ea typeface="Calibri"/>
                <a:cs typeface="Calibri"/>
                <a:sym typeface="Calibri"/>
              </a:rPr>
              <a:t>.  </a:t>
            </a:r>
          </a:p>
          <a:p>
            <a:pPr marL="0" marR="0" lvl="0" indent="0" algn="l" rtl="0">
              <a:spcBef>
                <a:spcPts val="0"/>
              </a:spcBef>
              <a:buSzPct val="25000"/>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The </a:t>
            </a:r>
            <a:r>
              <a:rPr lang="en-US" sz="1200" b="0" i="0" u="none" strike="noStrike" cap="none" baseline="0" dirty="0">
                <a:solidFill>
                  <a:schemeClr val="dk1"/>
                </a:solidFill>
                <a:latin typeface="Calibri"/>
                <a:ea typeface="Calibri"/>
                <a:cs typeface="Calibri"/>
                <a:sym typeface="Calibri"/>
              </a:rPr>
              <a:t>home school </a:t>
            </a:r>
            <a:r>
              <a:rPr lang="en-US" sz="1200" b="0" i="0" u="none" strike="noStrike" cap="none" baseline="0" dirty="0" smtClean="0">
                <a:solidFill>
                  <a:schemeClr val="dk1"/>
                </a:solidFill>
                <a:latin typeface="Calibri"/>
                <a:ea typeface="Calibri"/>
                <a:cs typeface="Calibri"/>
                <a:sym typeface="Calibri"/>
              </a:rPr>
              <a:t>is based  </a:t>
            </a:r>
            <a:r>
              <a:rPr lang="en-US" sz="1200" b="0" i="0" u="none" strike="noStrike" cap="none" baseline="0" dirty="0">
                <a:solidFill>
                  <a:schemeClr val="dk1"/>
                </a:solidFill>
                <a:latin typeface="Calibri"/>
                <a:ea typeface="Calibri"/>
                <a:cs typeface="Calibri"/>
                <a:sym typeface="Calibri"/>
              </a:rPr>
              <a:t>on the student’s residential address.  </a:t>
            </a: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dirty="0"/>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There </a:t>
            </a:r>
            <a:r>
              <a:rPr lang="en-US" sz="1200" b="0" i="0" u="none" strike="noStrike" cap="none" baseline="0" dirty="0">
                <a:solidFill>
                  <a:schemeClr val="dk1"/>
                </a:solidFill>
                <a:latin typeface="Calibri"/>
                <a:ea typeface="Calibri"/>
                <a:cs typeface="Calibri"/>
                <a:sym typeface="Calibri"/>
              </a:rPr>
              <a:t>are </a:t>
            </a:r>
            <a:r>
              <a:rPr lang="en-US" dirty="0" smtClean="0"/>
              <a:t>many </a:t>
            </a:r>
            <a:r>
              <a:rPr lang="en-US" sz="1200" b="0" i="0" u="none" strike="noStrike" cap="none" baseline="0" dirty="0" smtClean="0">
                <a:solidFill>
                  <a:schemeClr val="dk1"/>
                </a:solidFill>
                <a:latin typeface="Calibri"/>
                <a:ea typeface="Calibri"/>
                <a:cs typeface="Calibri"/>
                <a:sym typeface="Calibri"/>
              </a:rPr>
              <a:t>ways </a:t>
            </a:r>
            <a:r>
              <a:rPr lang="en-US" sz="1200" b="0" i="0" u="none" strike="noStrike" cap="none" baseline="0" dirty="0">
                <a:solidFill>
                  <a:schemeClr val="dk1"/>
                </a:solidFill>
                <a:latin typeface="Calibri"/>
                <a:ea typeface="Calibri"/>
                <a:cs typeface="Calibri"/>
                <a:sym typeface="Calibri"/>
              </a:rPr>
              <a:t>in which academic and extra-curricular interests can be met at </a:t>
            </a:r>
            <a:r>
              <a:rPr lang="en-US" sz="1200" b="0" i="0" u="none" strike="noStrike" cap="none" baseline="0" dirty="0" smtClean="0">
                <a:solidFill>
                  <a:schemeClr val="dk1"/>
                </a:solidFill>
                <a:latin typeface="Calibri"/>
                <a:ea typeface="Calibri"/>
                <a:cs typeface="Calibri"/>
                <a:sym typeface="Calibri"/>
              </a:rPr>
              <a:t>the</a:t>
            </a:r>
            <a:r>
              <a:rPr lang="en-US" sz="1200" b="0" i="0" u="none" strike="noStrike" cap="none" dirty="0" smtClean="0">
                <a:solidFill>
                  <a:schemeClr val="dk1"/>
                </a:solidFill>
                <a:latin typeface="Calibri"/>
                <a:ea typeface="Calibri"/>
                <a:cs typeface="Calibri"/>
                <a:sym typeface="Calibri"/>
              </a:rPr>
              <a:t> secondary </a:t>
            </a:r>
            <a:r>
              <a:rPr lang="en-US" sz="1200" b="0" i="0" u="none" strike="noStrike" cap="none" baseline="0" dirty="0" smtClean="0">
                <a:solidFill>
                  <a:schemeClr val="dk1"/>
                </a:solidFill>
                <a:latin typeface="Calibri"/>
                <a:ea typeface="Calibri"/>
                <a:cs typeface="Calibri"/>
                <a:sym typeface="Calibri"/>
              </a:rPr>
              <a:t>home </a:t>
            </a:r>
            <a:r>
              <a:rPr lang="en-US" sz="1200" b="0" i="0" u="none" strike="noStrike" cap="none" dirty="0" smtClean="0">
                <a:solidFill>
                  <a:schemeClr val="dk1"/>
                </a:solidFill>
                <a:latin typeface="Calibri"/>
                <a:ea typeface="Calibri"/>
                <a:cs typeface="Calibri"/>
                <a:sym typeface="Calibri"/>
              </a:rPr>
              <a:t> </a:t>
            </a:r>
            <a:r>
              <a:rPr lang="en-US" sz="1200" b="0" i="0" u="none" strike="noStrike" cap="none" baseline="0" dirty="0" smtClean="0">
                <a:solidFill>
                  <a:schemeClr val="dk1"/>
                </a:solidFill>
                <a:latin typeface="Calibri"/>
                <a:ea typeface="Calibri"/>
                <a:cs typeface="Calibri"/>
                <a:sym typeface="Calibri"/>
              </a:rPr>
              <a:t>school.</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All </a:t>
            </a:r>
            <a:r>
              <a:rPr lang="en-US" sz="1200" b="0" i="0" u="none" strike="noStrike" cap="none" baseline="0" dirty="0">
                <a:solidFill>
                  <a:schemeClr val="dk1"/>
                </a:solidFill>
                <a:latin typeface="Calibri"/>
                <a:ea typeface="Calibri"/>
                <a:cs typeface="Calibri"/>
                <a:sym typeface="Calibri"/>
              </a:rPr>
              <a:t>TDSB schools strive to offer a wide range of academic and extra-curricular programming designed to meet student needs, interests and </a:t>
            </a:r>
            <a:r>
              <a:rPr lang="en-US" sz="1200" b="0" i="0" u="none" strike="noStrike" cap="none" baseline="0" dirty="0" smtClean="0">
                <a:solidFill>
                  <a:schemeClr val="dk1"/>
                </a:solidFill>
                <a:latin typeface="Calibri"/>
                <a:ea typeface="Calibri"/>
                <a:cs typeface="Calibri"/>
                <a:sym typeface="Calibri"/>
              </a:rPr>
              <a:t>passions.</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Optional Attendance to Specialized Schools or Programs is for students who have a </a:t>
            </a:r>
            <a:r>
              <a:rPr lang="en-US" sz="1200" i="0" u="none" strike="noStrike" cap="none" baseline="0" dirty="0">
                <a:solidFill>
                  <a:schemeClr val="dk1"/>
                </a:solidFill>
                <a:latin typeface="Calibri"/>
                <a:ea typeface="Calibri"/>
                <a:cs typeface="Calibri"/>
                <a:sym typeface="Calibri"/>
              </a:rPr>
              <a:t>passion</a:t>
            </a:r>
            <a:r>
              <a:rPr lang="en-US" sz="1200" b="0" i="0" u="none" strike="noStrike" cap="none" baseline="0" dirty="0">
                <a:solidFill>
                  <a:schemeClr val="dk1"/>
                </a:solidFill>
                <a:latin typeface="Calibri"/>
                <a:ea typeface="Calibri"/>
                <a:cs typeface="Calibri"/>
                <a:sym typeface="Calibri"/>
              </a:rPr>
              <a:t> in an area of specialty.</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31" name="Shape 231"/>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t>8</a:t>
            </a:fld>
            <a:endParaRPr lang="en-US" sz="12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1" name="Shape 241"/>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dirty="0" smtClean="0">
                <a:solidFill>
                  <a:schemeClr val="dk1"/>
                </a:solidFill>
                <a:latin typeface="Calibri"/>
                <a:ea typeface="Calibri"/>
                <a:cs typeface="Calibri"/>
                <a:sym typeface="Calibri"/>
              </a:rPr>
              <a:t>Key Messages:</a:t>
            </a:r>
          </a:p>
          <a:p>
            <a:pPr marL="0" marR="0" lvl="0" indent="0" algn="l" rtl="0">
              <a:spcBef>
                <a:spcPts val="0"/>
              </a:spcBef>
              <a:buSzPct val="25000"/>
              <a:buNone/>
            </a:pPr>
            <a:endParaRPr lang="en-US" dirty="0"/>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Parents </a:t>
            </a:r>
            <a:r>
              <a:rPr lang="en-US" sz="1200" b="0" i="0" u="none" strike="noStrike" cap="none" baseline="0" dirty="0">
                <a:solidFill>
                  <a:schemeClr val="dk1"/>
                </a:solidFill>
                <a:latin typeface="Calibri"/>
                <a:ea typeface="Calibri"/>
                <a:cs typeface="Calibri"/>
                <a:sym typeface="Calibri"/>
              </a:rPr>
              <a:t>can type in </a:t>
            </a:r>
            <a:r>
              <a:rPr lang="en-US" sz="1200" b="0" i="0" u="none" strike="noStrike" cap="none" baseline="0" dirty="0" smtClean="0">
                <a:solidFill>
                  <a:schemeClr val="dk1"/>
                </a:solidFill>
                <a:latin typeface="Calibri"/>
                <a:ea typeface="Calibri"/>
                <a:cs typeface="Calibri"/>
                <a:sym typeface="Calibri"/>
              </a:rPr>
              <a:t>their </a:t>
            </a:r>
            <a:r>
              <a:rPr lang="en-US" sz="1200" b="0" i="0" u="none" strike="noStrike" cap="none" baseline="0" dirty="0">
                <a:solidFill>
                  <a:schemeClr val="dk1"/>
                </a:solidFill>
                <a:latin typeface="Calibri"/>
                <a:ea typeface="Calibri"/>
                <a:cs typeface="Calibri"/>
                <a:sym typeface="Calibri"/>
              </a:rPr>
              <a:t>home </a:t>
            </a:r>
            <a:r>
              <a:rPr lang="en-US" sz="1200" b="0" i="0" u="none" strike="noStrike" cap="none" baseline="0" dirty="0" smtClean="0">
                <a:solidFill>
                  <a:schemeClr val="dk1"/>
                </a:solidFill>
                <a:latin typeface="Calibri"/>
                <a:ea typeface="Calibri"/>
                <a:cs typeface="Calibri"/>
                <a:sym typeface="Calibri"/>
              </a:rPr>
              <a:t>address when they click on ‘By</a:t>
            </a:r>
            <a:r>
              <a:rPr lang="en-US" sz="1200" b="0" i="0" u="none" strike="noStrike" cap="none" dirty="0" smtClean="0">
                <a:solidFill>
                  <a:schemeClr val="dk1"/>
                </a:solidFill>
                <a:latin typeface="Calibri"/>
                <a:ea typeface="Calibri"/>
                <a:cs typeface="Calibri"/>
                <a:sym typeface="Calibri"/>
              </a:rPr>
              <a:t> Address’</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to find </a:t>
            </a:r>
            <a:r>
              <a:rPr lang="en-US" sz="1200" b="0" i="0" u="none" strike="noStrike" cap="none" baseline="0" dirty="0" smtClean="0">
                <a:solidFill>
                  <a:schemeClr val="dk1"/>
                </a:solidFill>
                <a:latin typeface="Calibri"/>
                <a:ea typeface="Calibri"/>
                <a:cs typeface="Calibri"/>
                <a:sym typeface="Calibri"/>
              </a:rPr>
              <a:t>the secondary </a:t>
            </a:r>
            <a:r>
              <a:rPr lang="en-US" sz="1200" b="0" i="0" u="none" strike="noStrike" cap="none" dirty="0" smtClean="0">
                <a:solidFill>
                  <a:schemeClr val="dk1"/>
                </a:solidFill>
                <a:latin typeface="Calibri"/>
                <a:ea typeface="Calibri"/>
                <a:cs typeface="Calibri"/>
                <a:sym typeface="Calibri"/>
              </a:rPr>
              <a:t> </a:t>
            </a:r>
            <a:r>
              <a:rPr lang="en-US" sz="1200" b="0" i="0" u="none" strike="noStrike" cap="none" baseline="0" dirty="0" smtClean="0">
                <a:solidFill>
                  <a:schemeClr val="dk1"/>
                </a:solidFill>
                <a:latin typeface="Calibri"/>
                <a:ea typeface="Calibri"/>
                <a:cs typeface="Calibri"/>
                <a:sym typeface="Calibri"/>
              </a:rPr>
              <a:t>school in their area.</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242" name="Shape 242"/>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t>9</a:t>
            </a:fld>
            <a:endParaRPr lang="en-US" sz="12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3"/>
        <p:cNvGrpSpPr/>
        <p:nvPr/>
      </p:nvGrpSpPr>
      <p:grpSpPr>
        <a:xfrm>
          <a:off x="0" y="0"/>
          <a:ext cx="0" cy="0"/>
          <a:chOff x="0" y="0"/>
          <a:chExt cx="0" cy="0"/>
        </a:xfrm>
      </p:grpSpPr>
      <p:sp>
        <p:nvSpPr>
          <p:cNvPr id="14" name="Shape 14"/>
          <p:cNvSpPr/>
          <p:nvPr/>
        </p:nvSpPr>
        <p:spPr>
          <a:xfrm>
            <a:off x="0" y="5638800"/>
            <a:ext cx="9144000" cy="152399"/>
          </a:xfrm>
          <a:prstGeom prst="rect">
            <a:avLst/>
          </a:prstGeom>
          <a:solidFill>
            <a:srgbClr val="3B60A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PT Sans"/>
              <a:ea typeface="PT Sans"/>
              <a:cs typeface="PT Sans"/>
              <a:sym typeface="PT Sans"/>
            </a:endParaRPr>
          </a:p>
        </p:txBody>
      </p:sp>
      <p:sp>
        <p:nvSpPr>
          <p:cNvPr id="15" name="Shape 15"/>
          <p:cNvSpPr/>
          <p:nvPr/>
        </p:nvSpPr>
        <p:spPr>
          <a:xfrm>
            <a:off x="0" y="0"/>
            <a:ext cx="9144000" cy="6477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PT Sans"/>
              <a:ea typeface="PT Sans"/>
              <a:cs typeface="PT Sans"/>
              <a:sym typeface="PT Sans"/>
            </a:endParaRPr>
          </a:p>
        </p:txBody>
      </p:sp>
      <p:sp>
        <p:nvSpPr>
          <p:cNvPr id="16" name="Shape 16"/>
          <p:cNvSpPr txBox="1">
            <a:spLocks noGrp="1"/>
          </p:cNvSpPr>
          <p:nvPr>
            <p:ph type="body" idx="1"/>
          </p:nvPr>
        </p:nvSpPr>
        <p:spPr>
          <a:xfrm>
            <a:off x="457200" y="1828800"/>
            <a:ext cx="8229600" cy="1752600"/>
          </a:xfrm>
          <a:prstGeom prst="rect">
            <a:avLst/>
          </a:prstGeom>
          <a:noFill/>
          <a:ln>
            <a:noFill/>
          </a:ln>
        </p:spPr>
        <p:txBody>
          <a:bodyPr lIns="91425" tIns="91425" rIns="91425" bIns="91425" anchor="t" anchorCtr="0"/>
          <a:lstStyle>
            <a:lvl1pPr marL="342900" indent="-76200" algn="l" rtl="0">
              <a:spcBef>
                <a:spcPts val="480"/>
              </a:spcBef>
              <a:buClr>
                <a:schemeClr val="dk1"/>
              </a:buClr>
              <a:buFont typeface="Arial"/>
              <a:buChar char="•"/>
              <a:defRPr sz="2400">
                <a:solidFill>
                  <a:schemeClr val="dk1"/>
                </a:solidFill>
                <a:latin typeface="PT Sans"/>
                <a:ea typeface="PT Sans"/>
                <a:cs typeface="PT Sans"/>
                <a:sym typeface="PT Sans"/>
              </a:defRPr>
            </a:lvl1pPr>
            <a:lvl2pPr marL="640080" indent="-106680" algn="l" rtl="0">
              <a:spcBef>
                <a:spcPts val="400"/>
              </a:spcBef>
              <a:buClr>
                <a:schemeClr val="dk1"/>
              </a:buClr>
              <a:buFont typeface="Arial"/>
              <a:buChar char="•"/>
              <a:defRPr sz="2000">
                <a:solidFill>
                  <a:schemeClr val="dk1"/>
                </a:solidFill>
                <a:latin typeface="PT Sans"/>
                <a:ea typeface="PT Sans"/>
                <a:cs typeface="PT Sans"/>
                <a:sym typeface="PT Sans"/>
              </a:defRPr>
            </a:lvl2pPr>
            <a:lvl3pPr marL="914400" indent="-114300" algn="l" rtl="0">
              <a:spcBef>
                <a:spcPts val="360"/>
              </a:spcBef>
              <a:buClr>
                <a:schemeClr val="dk1"/>
              </a:buClr>
              <a:buFont typeface="Arial"/>
              <a:buChar char="•"/>
              <a:defRPr sz="1800">
                <a:solidFill>
                  <a:schemeClr val="dk1"/>
                </a:solidFill>
                <a:latin typeface="PT Sans"/>
                <a:ea typeface="PT Sans"/>
                <a:cs typeface="PT Sans"/>
                <a:sym typeface="PT Sans"/>
              </a:defRPr>
            </a:lvl3pPr>
            <a:lvl4pPr marL="1280160" indent="-137160" algn="l" rtl="0">
              <a:spcBef>
                <a:spcPts val="320"/>
              </a:spcBef>
              <a:buClr>
                <a:schemeClr val="dk1"/>
              </a:buClr>
              <a:buFont typeface="Arial"/>
              <a:buChar char="•"/>
              <a:defRPr sz="1600">
                <a:solidFill>
                  <a:schemeClr val="dk1"/>
                </a:solidFill>
                <a:latin typeface="PT Sans"/>
                <a:ea typeface="PT Sans"/>
                <a:cs typeface="PT Sans"/>
                <a:sym typeface="PT Sans"/>
              </a:defRPr>
            </a:lvl4pPr>
            <a:lvl5pPr marL="1554480" indent="-132080" algn="l" rtl="0">
              <a:spcBef>
                <a:spcPts val="320"/>
              </a:spcBef>
              <a:buClr>
                <a:schemeClr val="dk1"/>
              </a:buClr>
              <a:buFont typeface="Arial"/>
              <a:buChar char="•"/>
              <a:defRPr sz="1600" baseline="0">
                <a:solidFill>
                  <a:schemeClr val="dk1"/>
                </a:solidFill>
                <a:latin typeface="PT Sans"/>
                <a:ea typeface="PT Sans"/>
                <a:cs typeface="PT Sans"/>
                <a:sym typeface="PT Sans"/>
              </a:defRPr>
            </a:lvl5pPr>
            <a:lvl6pPr marL="1737360" indent="-99060" algn="l" rtl="0">
              <a:spcBef>
                <a:spcPts val="280"/>
              </a:spcBef>
              <a:buClr>
                <a:schemeClr val="accent1"/>
              </a:buClr>
              <a:buFont typeface="Arial"/>
              <a:buChar char="•"/>
              <a:defRPr sz="1400">
                <a:solidFill>
                  <a:schemeClr val="dk2"/>
                </a:solidFill>
                <a:latin typeface="PT Sans"/>
                <a:ea typeface="PT Sans"/>
                <a:cs typeface="PT Sans"/>
                <a:sym typeface="PT Sans"/>
              </a:defRPr>
            </a:lvl6pPr>
            <a:lvl7pPr marL="2011679" indent="-93979" algn="l" rtl="0">
              <a:spcBef>
                <a:spcPts val="280"/>
              </a:spcBef>
              <a:buClr>
                <a:schemeClr val="accent2"/>
              </a:buClr>
              <a:buFont typeface="Arial"/>
              <a:buChar char="•"/>
              <a:defRPr sz="1400">
                <a:solidFill>
                  <a:schemeClr val="dk2"/>
                </a:solidFill>
                <a:latin typeface="PT Sans"/>
                <a:ea typeface="PT Sans"/>
                <a:cs typeface="PT Sans"/>
                <a:sym typeface="PT Sans"/>
              </a:defRPr>
            </a:lvl7pPr>
            <a:lvl8pPr marL="2194560" indent="-99060" algn="l" rtl="0">
              <a:spcBef>
                <a:spcPts val="280"/>
              </a:spcBef>
              <a:buClr>
                <a:schemeClr val="accent3"/>
              </a:buClr>
              <a:buFont typeface="Arial"/>
              <a:buChar char="•"/>
              <a:defRPr sz="1400">
                <a:solidFill>
                  <a:schemeClr val="dk2"/>
                </a:solidFill>
                <a:latin typeface="PT Sans"/>
                <a:ea typeface="PT Sans"/>
                <a:cs typeface="PT Sans"/>
                <a:sym typeface="PT Sans"/>
              </a:defRPr>
            </a:lvl8pPr>
            <a:lvl9pPr marL="2377440" indent="-104139" algn="l" rtl="0">
              <a:spcBef>
                <a:spcPts val="280"/>
              </a:spcBef>
              <a:buClr>
                <a:schemeClr val="accent4"/>
              </a:buClr>
              <a:buFont typeface="Arial"/>
              <a:buChar char="•"/>
              <a:defRPr sz="1400">
                <a:solidFill>
                  <a:schemeClr val="dk2"/>
                </a:solidFill>
                <a:latin typeface="PT Sans"/>
                <a:ea typeface="PT Sans"/>
                <a:cs typeface="PT Sans"/>
                <a:sym typeface="PT Sans"/>
              </a:defRPr>
            </a:lvl9pPr>
          </a:lstStyle>
          <a:p>
            <a:endParaRPr/>
          </a:p>
        </p:txBody>
      </p:sp>
      <p:sp>
        <p:nvSpPr>
          <p:cNvPr id="17" name="Shape 17"/>
          <p:cNvSpPr txBox="1">
            <a:spLocks noGrp="1"/>
          </p:cNvSpPr>
          <p:nvPr>
            <p:ph type="title"/>
          </p:nvPr>
        </p:nvSpPr>
        <p:spPr>
          <a:xfrm>
            <a:off x="426127" y="609600"/>
            <a:ext cx="8260799" cy="1039500"/>
          </a:xfrm>
          <a:prstGeom prst="rect">
            <a:avLst/>
          </a:prstGeom>
          <a:noFill/>
          <a:ln>
            <a:noFill/>
          </a:ln>
        </p:spPr>
        <p:txBody>
          <a:bodyPr lIns="91425" tIns="91425" rIns="91425" bIns="91425" anchor="ctr" anchorCtr="0"/>
          <a:lstStyle>
            <a:lvl1pPr rtl="0">
              <a:spcBef>
                <a:spcPts val="0"/>
              </a:spcBef>
              <a:defRPr cap="none" baseline="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18" name="Shape 18"/>
          <p:cNvPicPr preferRelativeResize="0"/>
          <p:nvPr/>
        </p:nvPicPr>
        <p:blipFill rotWithShape="1">
          <a:blip r:embed="rId2">
            <a:alphaModFix/>
          </a:blip>
          <a:srcRect/>
          <a:stretch/>
        </p:blipFill>
        <p:spPr>
          <a:xfrm>
            <a:off x="0" y="5715000"/>
            <a:ext cx="9144000" cy="1143000"/>
          </a:xfrm>
          <a:prstGeom prst="rect">
            <a:avLst/>
          </a:prstGeom>
          <a:solidFill>
            <a:srgbClr val="FFCC00"/>
          </a:solidFill>
          <a:ln>
            <a:noFill/>
          </a:ln>
        </p:spPr>
      </p:pic>
      <p:pic>
        <p:nvPicPr>
          <p:cNvPr id="19" name="Shape 19"/>
          <p:cNvPicPr preferRelativeResize="0"/>
          <p:nvPr/>
        </p:nvPicPr>
        <p:blipFill rotWithShape="1">
          <a:blip r:embed="rId3">
            <a:alphaModFix/>
          </a:blip>
          <a:srcRect/>
          <a:stretch/>
        </p:blipFill>
        <p:spPr>
          <a:xfrm>
            <a:off x="4020564" y="5715000"/>
            <a:ext cx="1084800" cy="10667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0"/>
        <p:cNvGrpSpPr/>
        <p:nvPr/>
      </p:nvGrpSpPr>
      <p:grpSpPr>
        <a:xfrm>
          <a:off x="0" y="0"/>
          <a:ext cx="0" cy="0"/>
          <a:chOff x="0" y="0"/>
          <a:chExt cx="0" cy="0"/>
        </a:xfrm>
      </p:grpSpPr>
      <p:sp>
        <p:nvSpPr>
          <p:cNvPr id="21" name="Shape 21"/>
          <p:cNvSpPr/>
          <p:nvPr/>
        </p:nvSpPr>
        <p:spPr>
          <a:xfrm>
            <a:off x="304800" y="228600"/>
            <a:ext cx="8534399" cy="381000"/>
          </a:xfrm>
          <a:prstGeom prst="rect">
            <a:avLst/>
          </a:prstGeom>
          <a:solidFill>
            <a:srgbClr val="3B60A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PT Sans"/>
              <a:ea typeface="PT Sans"/>
              <a:cs typeface="PT Sans"/>
              <a:sym typeface="PT Sans"/>
            </a:endParaRPr>
          </a:p>
        </p:txBody>
      </p:sp>
      <p:sp>
        <p:nvSpPr>
          <p:cNvPr id="22" name="Shape 22"/>
          <p:cNvSpPr txBox="1">
            <a:spLocks noGrp="1"/>
          </p:cNvSpPr>
          <p:nvPr>
            <p:ph type="title"/>
          </p:nvPr>
        </p:nvSpPr>
        <p:spPr>
          <a:xfrm>
            <a:off x="426127" y="609600"/>
            <a:ext cx="8260799" cy="1039500"/>
          </a:xfrm>
          <a:prstGeom prst="rect">
            <a:avLst/>
          </a:prstGeom>
          <a:noFill/>
          <a:ln>
            <a:noFill/>
          </a:ln>
        </p:spPr>
        <p:txBody>
          <a:bodyPr lIns="91425" tIns="91425" rIns="91425" bIns="91425" anchor="ctr" anchorCtr="0"/>
          <a:lstStyle>
            <a:lvl1pPr rtl="0">
              <a:spcBef>
                <a:spcPts val="0"/>
              </a:spcBef>
              <a:defRPr cap="none" baseline="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1"/>
          </p:nvPr>
        </p:nvSpPr>
        <p:spPr>
          <a:xfrm>
            <a:off x="457200" y="1752600"/>
            <a:ext cx="8229600" cy="4267199"/>
          </a:xfrm>
          <a:prstGeom prst="rect">
            <a:avLst/>
          </a:prstGeom>
          <a:noFill/>
          <a:ln>
            <a:noFill/>
          </a:ln>
        </p:spPr>
        <p:txBody>
          <a:bodyPr lIns="91425" tIns="91425" rIns="91425" bIns="91425" anchor="t" anchorCtr="0"/>
          <a:lstStyle>
            <a:lvl1pPr marL="342900" indent="-76200" algn="l" rtl="0">
              <a:spcBef>
                <a:spcPts val="480"/>
              </a:spcBef>
              <a:buClr>
                <a:schemeClr val="dk1"/>
              </a:buClr>
              <a:buFont typeface="Arial"/>
              <a:buChar char="•"/>
              <a:defRPr sz="2400">
                <a:solidFill>
                  <a:schemeClr val="dk1"/>
                </a:solidFill>
                <a:latin typeface="PT Sans"/>
                <a:ea typeface="PT Sans"/>
                <a:cs typeface="PT Sans"/>
                <a:sym typeface="PT Sans"/>
              </a:defRPr>
            </a:lvl1pPr>
            <a:lvl2pPr marL="640080" indent="-106680" algn="l" rtl="0">
              <a:spcBef>
                <a:spcPts val="400"/>
              </a:spcBef>
              <a:buClr>
                <a:schemeClr val="dk1"/>
              </a:buClr>
              <a:buFont typeface="Arial"/>
              <a:buChar char="•"/>
              <a:defRPr sz="2000">
                <a:solidFill>
                  <a:schemeClr val="dk1"/>
                </a:solidFill>
                <a:latin typeface="PT Sans"/>
                <a:ea typeface="PT Sans"/>
                <a:cs typeface="PT Sans"/>
                <a:sym typeface="PT Sans"/>
              </a:defRPr>
            </a:lvl2pPr>
            <a:lvl3pPr marL="914400" indent="-114300" algn="l" rtl="0">
              <a:spcBef>
                <a:spcPts val="360"/>
              </a:spcBef>
              <a:buClr>
                <a:schemeClr val="dk1"/>
              </a:buClr>
              <a:buFont typeface="Arial"/>
              <a:buChar char="•"/>
              <a:defRPr sz="1800">
                <a:solidFill>
                  <a:schemeClr val="dk1"/>
                </a:solidFill>
                <a:latin typeface="PT Sans"/>
                <a:ea typeface="PT Sans"/>
                <a:cs typeface="PT Sans"/>
                <a:sym typeface="PT Sans"/>
              </a:defRPr>
            </a:lvl3pPr>
            <a:lvl4pPr marL="1280160" indent="-137160" algn="l" rtl="0">
              <a:spcBef>
                <a:spcPts val="320"/>
              </a:spcBef>
              <a:buClr>
                <a:schemeClr val="dk1"/>
              </a:buClr>
              <a:buFont typeface="Arial"/>
              <a:buChar char="•"/>
              <a:defRPr sz="1600">
                <a:solidFill>
                  <a:schemeClr val="dk1"/>
                </a:solidFill>
                <a:latin typeface="PT Sans"/>
                <a:ea typeface="PT Sans"/>
                <a:cs typeface="PT Sans"/>
                <a:sym typeface="PT Sans"/>
              </a:defRPr>
            </a:lvl4pPr>
            <a:lvl5pPr marL="1554480" indent="-132080" algn="l" rtl="0">
              <a:spcBef>
                <a:spcPts val="320"/>
              </a:spcBef>
              <a:buClr>
                <a:schemeClr val="dk1"/>
              </a:buClr>
              <a:buFont typeface="Arial"/>
              <a:buChar char="•"/>
              <a:defRPr sz="1600" baseline="0">
                <a:solidFill>
                  <a:schemeClr val="dk1"/>
                </a:solidFill>
                <a:latin typeface="PT Sans"/>
                <a:ea typeface="PT Sans"/>
                <a:cs typeface="PT Sans"/>
                <a:sym typeface="PT Sans"/>
              </a:defRPr>
            </a:lvl5pPr>
            <a:lvl6pPr marL="1737360" indent="-99060" algn="l" rtl="0">
              <a:spcBef>
                <a:spcPts val="280"/>
              </a:spcBef>
              <a:buClr>
                <a:schemeClr val="accent1"/>
              </a:buClr>
              <a:buFont typeface="Arial"/>
              <a:buChar char="•"/>
              <a:defRPr sz="1400">
                <a:solidFill>
                  <a:schemeClr val="dk2"/>
                </a:solidFill>
                <a:latin typeface="PT Sans"/>
                <a:ea typeface="PT Sans"/>
                <a:cs typeface="PT Sans"/>
                <a:sym typeface="PT Sans"/>
              </a:defRPr>
            </a:lvl6pPr>
            <a:lvl7pPr marL="2011679" indent="-93979" algn="l" rtl="0">
              <a:spcBef>
                <a:spcPts val="280"/>
              </a:spcBef>
              <a:buClr>
                <a:schemeClr val="accent2"/>
              </a:buClr>
              <a:buFont typeface="Arial"/>
              <a:buChar char="•"/>
              <a:defRPr sz="1400">
                <a:solidFill>
                  <a:schemeClr val="dk2"/>
                </a:solidFill>
                <a:latin typeface="PT Sans"/>
                <a:ea typeface="PT Sans"/>
                <a:cs typeface="PT Sans"/>
                <a:sym typeface="PT Sans"/>
              </a:defRPr>
            </a:lvl7pPr>
            <a:lvl8pPr marL="2194560" indent="-99060" algn="l" rtl="0">
              <a:spcBef>
                <a:spcPts val="280"/>
              </a:spcBef>
              <a:buClr>
                <a:schemeClr val="accent3"/>
              </a:buClr>
              <a:buFont typeface="Arial"/>
              <a:buChar char="•"/>
              <a:defRPr sz="1400">
                <a:solidFill>
                  <a:schemeClr val="dk2"/>
                </a:solidFill>
                <a:latin typeface="PT Sans"/>
                <a:ea typeface="PT Sans"/>
                <a:cs typeface="PT Sans"/>
                <a:sym typeface="PT Sans"/>
              </a:defRPr>
            </a:lvl8pPr>
            <a:lvl9pPr marL="2377440" indent="-104139" algn="l" rtl="0">
              <a:spcBef>
                <a:spcPts val="280"/>
              </a:spcBef>
              <a:buClr>
                <a:schemeClr val="accent4"/>
              </a:buClr>
              <a:buFont typeface="Arial"/>
              <a:buChar char="•"/>
              <a:defRPr sz="1400">
                <a:solidFill>
                  <a:schemeClr val="dk2"/>
                </a:solidFill>
                <a:latin typeface="PT Sans"/>
                <a:ea typeface="PT Sans"/>
                <a:cs typeface="PT Sans"/>
                <a:sym typeface="PT Sans"/>
              </a:defRPr>
            </a:lvl9pPr>
          </a:lstStyle>
          <a:p>
            <a:endParaRPr/>
          </a:p>
        </p:txBody>
      </p:sp>
      <p:sp>
        <p:nvSpPr>
          <p:cNvPr id="24" name="Shape 24"/>
          <p:cNvSpPr txBox="1">
            <a:spLocks noGrp="1"/>
          </p:cNvSpPr>
          <p:nvPr>
            <p:ph type="sldNum" idx="12"/>
          </p:nvPr>
        </p:nvSpPr>
        <p:spPr>
          <a:xfrm>
            <a:off x="381000" y="6324600"/>
            <a:ext cx="609599" cy="304799"/>
          </a:xfrm>
          <a:prstGeom prst="rect">
            <a:avLst/>
          </a:prstGeom>
          <a:noFill/>
          <a:ln>
            <a:noFill/>
          </a:ln>
        </p:spPr>
        <p:txBody>
          <a:bodyPr lIns="91425" tIns="45700" rIns="91425" bIns="0" anchor="b" anchorCtr="1">
            <a:noAutofit/>
          </a:bodyPr>
          <a:lstStyle/>
          <a:p>
            <a:pPr marL="0" marR="0" lvl="0" indent="0" algn="l" rtl="0">
              <a:spcBef>
                <a:spcPts val="0"/>
              </a:spcBef>
              <a:buSzPct val="25000"/>
              <a:buNone/>
            </a:pPr>
            <a:fld id="{00000000-1234-1234-1234-123412341234}" type="slidenum">
              <a:rPr lang="en-US" sz="1200" b="0" i="0" u="none" strike="noStrike" cap="none" baseline="0">
                <a:solidFill>
                  <a:schemeClr val="lt1"/>
                </a:solidFill>
                <a:latin typeface="PT Sans"/>
                <a:ea typeface="PT Sans"/>
                <a:cs typeface="PT Sans"/>
                <a:sym typeface="PT Sans"/>
              </a:rPr>
              <a:t>‹#›</a:t>
            </a:fld>
            <a:endParaRPr lang="en-US" sz="1200" b="0" i="0" u="none" strike="noStrike" cap="none" baseline="0" dirty="0">
              <a:solidFill>
                <a:schemeClr val="lt1"/>
              </a:solidFill>
              <a:latin typeface="PT Sans"/>
              <a:ea typeface="PT Sans"/>
              <a:cs typeface="PT Sans"/>
              <a:sym typeface="PT Sans"/>
            </a:endParaRPr>
          </a:p>
        </p:txBody>
      </p:sp>
      <p:sp>
        <p:nvSpPr>
          <p:cNvPr id="25" name="Shape 25"/>
          <p:cNvSpPr txBox="1">
            <a:spLocks noGrp="1"/>
          </p:cNvSpPr>
          <p:nvPr>
            <p:ph type="body" idx="2"/>
          </p:nvPr>
        </p:nvSpPr>
        <p:spPr>
          <a:xfrm>
            <a:off x="304800" y="228600"/>
            <a:ext cx="8077199" cy="304799"/>
          </a:xfrm>
          <a:prstGeom prst="rect">
            <a:avLst/>
          </a:prstGeom>
          <a:noFill/>
          <a:ln>
            <a:noFill/>
          </a:ln>
        </p:spPr>
        <p:txBody>
          <a:bodyPr lIns="91425" tIns="91425" rIns="91425" bIns="91425" anchor="t" anchorCtr="0"/>
          <a:lstStyle>
            <a:lvl1pPr marL="114300" indent="0" rtl="0">
              <a:spcBef>
                <a:spcPts val="0"/>
              </a:spcBef>
              <a:buClr>
                <a:schemeClr val="lt1"/>
              </a:buClr>
              <a:buFont typeface="PT Sans"/>
              <a:buNone/>
              <a:defRPr sz="1600" b="1" i="0" baseline="0">
                <a:solidFill>
                  <a:schemeClr val="lt1"/>
                </a:solidFill>
              </a:defRPr>
            </a:lvl1pPr>
            <a:lvl2pPr rtl="0">
              <a:spcBef>
                <a:spcPts val="0"/>
              </a:spcBef>
              <a:defRPr sz="2000">
                <a:solidFill>
                  <a:schemeClr val="dk1"/>
                </a:solidFill>
                <a:latin typeface="PT Sans"/>
                <a:ea typeface="PT Sans"/>
                <a:cs typeface="PT Sans"/>
                <a:sym typeface="PT Sans"/>
              </a:defRPr>
            </a:lvl2pPr>
            <a:lvl3pPr rtl="0">
              <a:spcBef>
                <a:spcPts val="0"/>
              </a:spcBef>
              <a:defRPr sz="1800">
                <a:solidFill>
                  <a:schemeClr val="dk1"/>
                </a:solidFill>
                <a:latin typeface="PT Sans"/>
                <a:ea typeface="PT Sans"/>
                <a:cs typeface="PT Sans"/>
                <a:sym typeface="PT Sans"/>
              </a:defRPr>
            </a:lvl3pPr>
            <a:lvl4pPr rtl="0">
              <a:spcBef>
                <a:spcPts val="0"/>
              </a:spcBef>
              <a:defRPr sz="1600">
                <a:solidFill>
                  <a:schemeClr val="dk1"/>
                </a:solidFill>
                <a:latin typeface="PT Sans"/>
                <a:ea typeface="PT Sans"/>
                <a:cs typeface="PT Sans"/>
                <a:sym typeface="PT Sans"/>
              </a:defRPr>
            </a:lvl4pPr>
            <a:lvl5pPr rtl="0">
              <a:spcBef>
                <a:spcPts val="0"/>
              </a:spcBef>
              <a:defRPr sz="1600" baseline="0">
                <a:solidFill>
                  <a:schemeClr val="dk1"/>
                </a:solidFill>
                <a:latin typeface="PT Sans"/>
                <a:ea typeface="PT Sans"/>
                <a:cs typeface="PT Sans"/>
                <a:sym typeface="PT Sans"/>
              </a:defRPr>
            </a:lvl5pPr>
            <a:lvl6pPr rtl="0">
              <a:spcBef>
                <a:spcPts val="0"/>
              </a:spcBef>
              <a:defRPr sz="1400">
                <a:solidFill>
                  <a:schemeClr val="dk2"/>
                </a:solidFill>
                <a:latin typeface="PT Sans"/>
                <a:ea typeface="PT Sans"/>
                <a:cs typeface="PT Sans"/>
                <a:sym typeface="PT Sans"/>
              </a:defRPr>
            </a:lvl6pPr>
            <a:lvl7pPr rtl="0">
              <a:spcBef>
                <a:spcPts val="0"/>
              </a:spcBef>
              <a:defRPr sz="1400">
                <a:solidFill>
                  <a:schemeClr val="dk2"/>
                </a:solidFill>
                <a:latin typeface="PT Sans"/>
                <a:ea typeface="PT Sans"/>
                <a:cs typeface="PT Sans"/>
                <a:sym typeface="PT Sans"/>
              </a:defRPr>
            </a:lvl7pPr>
            <a:lvl8pPr rtl="0">
              <a:spcBef>
                <a:spcPts val="0"/>
              </a:spcBef>
              <a:defRPr sz="1400">
                <a:solidFill>
                  <a:schemeClr val="dk2"/>
                </a:solidFill>
                <a:latin typeface="PT Sans"/>
                <a:ea typeface="PT Sans"/>
                <a:cs typeface="PT Sans"/>
                <a:sym typeface="PT Sans"/>
              </a:defRPr>
            </a:lvl8pPr>
            <a:lvl9pPr rtl="0">
              <a:spcBef>
                <a:spcPts val="0"/>
              </a:spcBef>
              <a:defRPr sz="1400">
                <a:solidFill>
                  <a:schemeClr val="dk2"/>
                </a:solidFill>
                <a:latin typeface="PT Sans"/>
                <a:ea typeface="PT Sans"/>
                <a:cs typeface="PT Sans"/>
                <a:sym typeface="PT San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End Slide">
    <p:spTree>
      <p:nvGrpSpPr>
        <p:cNvPr id="1" name="Shape 26"/>
        <p:cNvGrpSpPr/>
        <p:nvPr/>
      </p:nvGrpSpPr>
      <p:grpSpPr>
        <a:xfrm>
          <a:off x="0" y="0"/>
          <a:ext cx="0" cy="0"/>
          <a:chOff x="0" y="0"/>
          <a:chExt cx="0" cy="0"/>
        </a:xfrm>
      </p:grpSpPr>
      <p:sp>
        <p:nvSpPr>
          <p:cNvPr id="27" name="Shape 27"/>
          <p:cNvSpPr/>
          <p:nvPr/>
        </p:nvSpPr>
        <p:spPr>
          <a:xfrm>
            <a:off x="605589" y="5074919"/>
            <a:ext cx="7946099" cy="1097399"/>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PT Sans"/>
              <a:ea typeface="PT Sans"/>
              <a:cs typeface="PT Sans"/>
              <a:sym typeface="PT Sans"/>
            </a:endParaRPr>
          </a:p>
        </p:txBody>
      </p:sp>
      <p:sp>
        <p:nvSpPr>
          <p:cNvPr id="28" name="Shape 28"/>
          <p:cNvSpPr/>
          <p:nvPr/>
        </p:nvSpPr>
        <p:spPr>
          <a:xfrm>
            <a:off x="0" y="0"/>
            <a:ext cx="9144000" cy="6858000"/>
          </a:xfrm>
          <a:prstGeom prst="rect">
            <a:avLst/>
          </a:prstGeom>
          <a:solidFill>
            <a:srgbClr val="3B60AF"/>
          </a:solidFill>
          <a:ln w="9525" cap="flat" cmpd="sng">
            <a:solidFill>
              <a:srgbClr val="8E9E9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rgbClr val="3B60AC"/>
              </a:solidFill>
              <a:latin typeface="PT Sans"/>
              <a:ea typeface="PT Sans"/>
              <a:cs typeface="PT Sans"/>
              <a:sym typeface="PT Sans"/>
            </a:endParaRPr>
          </a:p>
        </p:txBody>
      </p:sp>
      <p:pic>
        <p:nvPicPr>
          <p:cNvPr id="29" name="Shape 29"/>
          <p:cNvPicPr preferRelativeResize="0"/>
          <p:nvPr/>
        </p:nvPicPr>
        <p:blipFill rotWithShape="1">
          <a:blip r:embed="rId2">
            <a:alphaModFix/>
          </a:blip>
          <a:srcRect/>
          <a:stretch/>
        </p:blipFill>
        <p:spPr>
          <a:xfrm>
            <a:off x="3032541" y="1828800"/>
            <a:ext cx="2944500" cy="2895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30"/>
        <p:cNvGrpSpPr/>
        <p:nvPr/>
      </p:nvGrpSpPr>
      <p:grpSpPr>
        <a:xfrm>
          <a:off x="0" y="0"/>
          <a:ext cx="0" cy="0"/>
          <a:chOff x="0" y="0"/>
          <a:chExt cx="0" cy="0"/>
        </a:xfrm>
      </p:grpSpPr>
      <p:pic>
        <p:nvPicPr>
          <p:cNvPr id="31" name="Shape 31"/>
          <p:cNvPicPr preferRelativeResize="0"/>
          <p:nvPr/>
        </p:nvPicPr>
        <p:blipFill rotWithShape="1">
          <a:blip r:embed="rId2">
            <a:alphaModFix/>
          </a:blip>
          <a:srcRect/>
          <a:stretch/>
        </p:blipFill>
        <p:spPr>
          <a:xfrm>
            <a:off x="0" y="5715000"/>
            <a:ext cx="9144000" cy="152399"/>
          </a:xfrm>
          <a:prstGeom prst="rect">
            <a:avLst/>
          </a:prstGeom>
          <a:solidFill>
            <a:srgbClr val="FFCC00"/>
          </a:solidFill>
          <a:ln>
            <a:noFill/>
          </a:ln>
        </p:spPr>
      </p:pic>
      <p:sp>
        <p:nvSpPr>
          <p:cNvPr id="32" name="Shape 32"/>
          <p:cNvSpPr/>
          <p:nvPr/>
        </p:nvSpPr>
        <p:spPr>
          <a:xfrm>
            <a:off x="0" y="5791200"/>
            <a:ext cx="9144000" cy="1066799"/>
          </a:xfrm>
          <a:prstGeom prst="rect">
            <a:avLst/>
          </a:prstGeom>
          <a:solidFill>
            <a:srgbClr val="3B60A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PT Sans"/>
              <a:ea typeface="PT Sans"/>
              <a:cs typeface="PT Sans"/>
              <a:sym typeface="PT Sans"/>
            </a:endParaRPr>
          </a:p>
        </p:txBody>
      </p:sp>
      <p:sp>
        <p:nvSpPr>
          <p:cNvPr id="33" name="Shape 33"/>
          <p:cNvSpPr/>
          <p:nvPr/>
        </p:nvSpPr>
        <p:spPr>
          <a:xfrm>
            <a:off x="0" y="0"/>
            <a:ext cx="9144000" cy="6477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PT Sans"/>
              <a:ea typeface="PT Sans"/>
              <a:cs typeface="PT Sans"/>
              <a:sym typeface="PT Sans"/>
            </a:endParaRPr>
          </a:p>
        </p:txBody>
      </p:sp>
      <p:pic>
        <p:nvPicPr>
          <p:cNvPr id="34" name="Shape 34"/>
          <p:cNvPicPr preferRelativeResize="0"/>
          <p:nvPr/>
        </p:nvPicPr>
        <p:blipFill rotWithShape="1">
          <a:blip r:embed="rId3">
            <a:alphaModFix/>
          </a:blip>
          <a:srcRect/>
          <a:stretch/>
        </p:blipFill>
        <p:spPr>
          <a:xfrm>
            <a:off x="2686516" y="1371600"/>
            <a:ext cx="3409500" cy="33527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wo Content">
    <p:spTree>
      <p:nvGrpSpPr>
        <p:cNvPr id="1" name="Shape 35"/>
        <p:cNvGrpSpPr/>
        <p:nvPr/>
      </p:nvGrpSpPr>
      <p:grpSpPr>
        <a:xfrm>
          <a:off x="0" y="0"/>
          <a:ext cx="0" cy="0"/>
          <a:chOff x="0" y="0"/>
          <a:chExt cx="0" cy="0"/>
        </a:xfrm>
      </p:grpSpPr>
      <p:sp>
        <p:nvSpPr>
          <p:cNvPr id="36" name="Shape 36"/>
          <p:cNvSpPr/>
          <p:nvPr/>
        </p:nvSpPr>
        <p:spPr>
          <a:xfrm>
            <a:off x="304800" y="228600"/>
            <a:ext cx="8534399" cy="381000"/>
          </a:xfrm>
          <a:prstGeom prst="rect">
            <a:avLst/>
          </a:prstGeom>
          <a:solidFill>
            <a:srgbClr val="72C267"/>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PT Sans"/>
              <a:ea typeface="PT Sans"/>
              <a:cs typeface="PT Sans"/>
              <a:sym typeface="PT Sans"/>
            </a:endParaRPr>
          </a:p>
        </p:txBody>
      </p:sp>
      <p:sp>
        <p:nvSpPr>
          <p:cNvPr id="37" name="Shape 37"/>
          <p:cNvSpPr txBox="1">
            <a:spLocks noGrp="1"/>
          </p:cNvSpPr>
          <p:nvPr>
            <p:ph type="title"/>
          </p:nvPr>
        </p:nvSpPr>
        <p:spPr>
          <a:xfrm>
            <a:off x="426127" y="609600"/>
            <a:ext cx="8260799" cy="1039500"/>
          </a:xfrm>
          <a:prstGeom prst="rect">
            <a:avLst/>
          </a:prstGeom>
          <a:noFill/>
          <a:ln>
            <a:noFill/>
          </a:ln>
        </p:spPr>
        <p:txBody>
          <a:bodyPr lIns="91425" tIns="91425" rIns="91425" bIns="91425" anchor="ctr" anchorCtr="0"/>
          <a:lstStyle>
            <a:lvl1pPr rtl="0">
              <a:spcBef>
                <a:spcPts val="0"/>
              </a:spcBef>
              <a:defRPr cap="none" baseline="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1"/>
          </p:nvPr>
        </p:nvSpPr>
        <p:spPr>
          <a:xfrm>
            <a:off x="457200" y="1752600"/>
            <a:ext cx="3962399" cy="4267199"/>
          </a:xfrm>
          <a:prstGeom prst="rect">
            <a:avLst/>
          </a:prstGeom>
          <a:noFill/>
          <a:ln>
            <a:noFill/>
          </a:ln>
        </p:spPr>
        <p:txBody>
          <a:bodyPr lIns="91425" tIns="91425" rIns="91425" bIns="91425" anchor="t" anchorCtr="0"/>
          <a:lstStyle>
            <a:lvl1pPr marL="342900" indent="-76200" algn="l" rtl="0">
              <a:spcBef>
                <a:spcPts val="480"/>
              </a:spcBef>
              <a:buClr>
                <a:schemeClr val="dk1"/>
              </a:buClr>
              <a:buFont typeface="Arial"/>
              <a:buChar char="•"/>
              <a:defRPr sz="2400">
                <a:solidFill>
                  <a:schemeClr val="dk1"/>
                </a:solidFill>
                <a:latin typeface="PT Sans"/>
                <a:ea typeface="PT Sans"/>
                <a:cs typeface="PT Sans"/>
                <a:sym typeface="PT Sans"/>
              </a:defRPr>
            </a:lvl1pPr>
            <a:lvl2pPr marL="640080" indent="-106680" algn="l" rtl="0">
              <a:spcBef>
                <a:spcPts val="400"/>
              </a:spcBef>
              <a:buClr>
                <a:schemeClr val="dk1"/>
              </a:buClr>
              <a:buFont typeface="Arial"/>
              <a:buChar char="•"/>
              <a:defRPr sz="2000">
                <a:solidFill>
                  <a:schemeClr val="dk1"/>
                </a:solidFill>
                <a:latin typeface="PT Sans"/>
                <a:ea typeface="PT Sans"/>
                <a:cs typeface="PT Sans"/>
                <a:sym typeface="PT Sans"/>
              </a:defRPr>
            </a:lvl2pPr>
            <a:lvl3pPr marL="914400" indent="-114300" algn="l" rtl="0">
              <a:spcBef>
                <a:spcPts val="360"/>
              </a:spcBef>
              <a:buClr>
                <a:schemeClr val="dk1"/>
              </a:buClr>
              <a:buFont typeface="Arial"/>
              <a:buChar char="•"/>
              <a:defRPr sz="1800">
                <a:solidFill>
                  <a:schemeClr val="dk1"/>
                </a:solidFill>
                <a:latin typeface="PT Sans"/>
                <a:ea typeface="PT Sans"/>
                <a:cs typeface="PT Sans"/>
                <a:sym typeface="PT Sans"/>
              </a:defRPr>
            </a:lvl3pPr>
            <a:lvl4pPr marL="1280160" indent="-137160" algn="l" rtl="0">
              <a:spcBef>
                <a:spcPts val="320"/>
              </a:spcBef>
              <a:buClr>
                <a:schemeClr val="dk1"/>
              </a:buClr>
              <a:buFont typeface="Arial"/>
              <a:buChar char="•"/>
              <a:defRPr sz="1600">
                <a:solidFill>
                  <a:schemeClr val="dk1"/>
                </a:solidFill>
                <a:latin typeface="PT Sans"/>
                <a:ea typeface="PT Sans"/>
                <a:cs typeface="PT Sans"/>
                <a:sym typeface="PT Sans"/>
              </a:defRPr>
            </a:lvl4pPr>
            <a:lvl5pPr marL="1554480" indent="-132080" algn="l" rtl="0">
              <a:spcBef>
                <a:spcPts val="320"/>
              </a:spcBef>
              <a:buClr>
                <a:schemeClr val="dk1"/>
              </a:buClr>
              <a:buFont typeface="Arial"/>
              <a:buChar char="•"/>
              <a:defRPr sz="1600" baseline="0">
                <a:solidFill>
                  <a:schemeClr val="dk1"/>
                </a:solidFill>
                <a:latin typeface="PT Sans"/>
                <a:ea typeface="PT Sans"/>
                <a:cs typeface="PT Sans"/>
                <a:sym typeface="PT Sans"/>
              </a:defRPr>
            </a:lvl5pPr>
            <a:lvl6pPr marL="1737360" indent="-99060" algn="l" rtl="0">
              <a:spcBef>
                <a:spcPts val="280"/>
              </a:spcBef>
              <a:buClr>
                <a:schemeClr val="accent1"/>
              </a:buClr>
              <a:buFont typeface="Arial"/>
              <a:buChar char="•"/>
              <a:defRPr sz="1400">
                <a:solidFill>
                  <a:schemeClr val="dk2"/>
                </a:solidFill>
                <a:latin typeface="PT Sans"/>
                <a:ea typeface="PT Sans"/>
                <a:cs typeface="PT Sans"/>
                <a:sym typeface="PT Sans"/>
              </a:defRPr>
            </a:lvl6pPr>
            <a:lvl7pPr marL="2011679" indent="-93979" algn="l" rtl="0">
              <a:spcBef>
                <a:spcPts val="280"/>
              </a:spcBef>
              <a:buClr>
                <a:schemeClr val="accent2"/>
              </a:buClr>
              <a:buFont typeface="Arial"/>
              <a:buChar char="•"/>
              <a:defRPr sz="1400">
                <a:solidFill>
                  <a:schemeClr val="dk2"/>
                </a:solidFill>
                <a:latin typeface="PT Sans"/>
                <a:ea typeface="PT Sans"/>
                <a:cs typeface="PT Sans"/>
                <a:sym typeface="PT Sans"/>
              </a:defRPr>
            </a:lvl7pPr>
            <a:lvl8pPr marL="2194560" indent="-99060" algn="l" rtl="0">
              <a:spcBef>
                <a:spcPts val="280"/>
              </a:spcBef>
              <a:buClr>
                <a:schemeClr val="accent3"/>
              </a:buClr>
              <a:buFont typeface="Arial"/>
              <a:buChar char="•"/>
              <a:defRPr sz="1400">
                <a:solidFill>
                  <a:schemeClr val="dk2"/>
                </a:solidFill>
                <a:latin typeface="PT Sans"/>
                <a:ea typeface="PT Sans"/>
                <a:cs typeface="PT Sans"/>
                <a:sym typeface="PT Sans"/>
              </a:defRPr>
            </a:lvl8pPr>
            <a:lvl9pPr marL="2377440" indent="-104139" algn="l" rtl="0">
              <a:spcBef>
                <a:spcPts val="280"/>
              </a:spcBef>
              <a:buClr>
                <a:schemeClr val="accent4"/>
              </a:buClr>
              <a:buFont typeface="Arial"/>
              <a:buChar char="•"/>
              <a:defRPr sz="1400">
                <a:solidFill>
                  <a:schemeClr val="dk2"/>
                </a:solidFill>
                <a:latin typeface="PT Sans"/>
                <a:ea typeface="PT Sans"/>
                <a:cs typeface="PT Sans"/>
                <a:sym typeface="PT Sans"/>
              </a:defRPr>
            </a:lvl9pPr>
          </a:lstStyle>
          <a:p>
            <a:endParaRPr/>
          </a:p>
        </p:txBody>
      </p:sp>
      <p:sp>
        <p:nvSpPr>
          <p:cNvPr id="39" name="Shape 39"/>
          <p:cNvSpPr txBox="1">
            <a:spLocks noGrp="1"/>
          </p:cNvSpPr>
          <p:nvPr>
            <p:ph type="body" idx="2"/>
          </p:nvPr>
        </p:nvSpPr>
        <p:spPr>
          <a:xfrm>
            <a:off x="4720855" y="1752600"/>
            <a:ext cx="3962399" cy="4267199"/>
          </a:xfrm>
          <a:prstGeom prst="rect">
            <a:avLst/>
          </a:prstGeom>
          <a:noFill/>
          <a:ln>
            <a:noFill/>
          </a:ln>
        </p:spPr>
        <p:txBody>
          <a:bodyPr lIns="91425" tIns="91425" rIns="91425" bIns="91425" anchor="t" anchorCtr="0"/>
          <a:lstStyle>
            <a:lvl1pPr marL="342900" indent="-76200" algn="l" rtl="0">
              <a:spcBef>
                <a:spcPts val="480"/>
              </a:spcBef>
              <a:buClr>
                <a:schemeClr val="dk1"/>
              </a:buClr>
              <a:buFont typeface="Arial"/>
              <a:buChar char="•"/>
              <a:defRPr sz="2400">
                <a:solidFill>
                  <a:schemeClr val="dk1"/>
                </a:solidFill>
                <a:latin typeface="PT Sans"/>
                <a:ea typeface="PT Sans"/>
                <a:cs typeface="PT Sans"/>
                <a:sym typeface="PT Sans"/>
              </a:defRPr>
            </a:lvl1pPr>
            <a:lvl2pPr marL="640080" indent="-106680" algn="l" rtl="0">
              <a:spcBef>
                <a:spcPts val="400"/>
              </a:spcBef>
              <a:buClr>
                <a:schemeClr val="dk1"/>
              </a:buClr>
              <a:buFont typeface="Arial"/>
              <a:buChar char="•"/>
              <a:defRPr sz="2000">
                <a:solidFill>
                  <a:schemeClr val="dk1"/>
                </a:solidFill>
                <a:latin typeface="PT Sans"/>
                <a:ea typeface="PT Sans"/>
                <a:cs typeface="PT Sans"/>
                <a:sym typeface="PT Sans"/>
              </a:defRPr>
            </a:lvl2pPr>
            <a:lvl3pPr marL="914400" indent="-114300" algn="l" rtl="0">
              <a:spcBef>
                <a:spcPts val="360"/>
              </a:spcBef>
              <a:buClr>
                <a:schemeClr val="dk1"/>
              </a:buClr>
              <a:buFont typeface="Arial"/>
              <a:buChar char="•"/>
              <a:defRPr sz="1800">
                <a:solidFill>
                  <a:schemeClr val="dk1"/>
                </a:solidFill>
                <a:latin typeface="PT Sans"/>
                <a:ea typeface="PT Sans"/>
                <a:cs typeface="PT Sans"/>
                <a:sym typeface="PT Sans"/>
              </a:defRPr>
            </a:lvl3pPr>
            <a:lvl4pPr marL="1280160" indent="-137160" algn="l" rtl="0">
              <a:spcBef>
                <a:spcPts val="320"/>
              </a:spcBef>
              <a:buClr>
                <a:schemeClr val="dk1"/>
              </a:buClr>
              <a:buFont typeface="Arial"/>
              <a:buChar char="•"/>
              <a:defRPr sz="1600">
                <a:solidFill>
                  <a:schemeClr val="dk1"/>
                </a:solidFill>
                <a:latin typeface="PT Sans"/>
                <a:ea typeface="PT Sans"/>
                <a:cs typeface="PT Sans"/>
                <a:sym typeface="PT Sans"/>
              </a:defRPr>
            </a:lvl4pPr>
            <a:lvl5pPr marL="1554480" indent="-132080" algn="l" rtl="0">
              <a:spcBef>
                <a:spcPts val="320"/>
              </a:spcBef>
              <a:buClr>
                <a:schemeClr val="dk1"/>
              </a:buClr>
              <a:buFont typeface="Arial"/>
              <a:buChar char="•"/>
              <a:defRPr sz="1600" baseline="0">
                <a:solidFill>
                  <a:schemeClr val="dk1"/>
                </a:solidFill>
                <a:latin typeface="PT Sans"/>
                <a:ea typeface="PT Sans"/>
                <a:cs typeface="PT Sans"/>
                <a:sym typeface="PT Sans"/>
              </a:defRPr>
            </a:lvl5pPr>
            <a:lvl6pPr marL="1737360" indent="-99060" algn="l" rtl="0">
              <a:spcBef>
                <a:spcPts val="280"/>
              </a:spcBef>
              <a:buClr>
                <a:schemeClr val="accent1"/>
              </a:buClr>
              <a:buFont typeface="Arial"/>
              <a:buChar char="•"/>
              <a:defRPr sz="1400">
                <a:solidFill>
                  <a:schemeClr val="dk2"/>
                </a:solidFill>
                <a:latin typeface="PT Sans"/>
                <a:ea typeface="PT Sans"/>
                <a:cs typeface="PT Sans"/>
                <a:sym typeface="PT Sans"/>
              </a:defRPr>
            </a:lvl6pPr>
            <a:lvl7pPr marL="2011679" indent="-93979" algn="l" rtl="0">
              <a:spcBef>
                <a:spcPts val="280"/>
              </a:spcBef>
              <a:buClr>
                <a:schemeClr val="accent2"/>
              </a:buClr>
              <a:buFont typeface="Arial"/>
              <a:buChar char="•"/>
              <a:defRPr sz="1400">
                <a:solidFill>
                  <a:schemeClr val="dk2"/>
                </a:solidFill>
                <a:latin typeface="PT Sans"/>
                <a:ea typeface="PT Sans"/>
                <a:cs typeface="PT Sans"/>
                <a:sym typeface="PT Sans"/>
              </a:defRPr>
            </a:lvl7pPr>
            <a:lvl8pPr marL="2194560" indent="-99060" algn="l" rtl="0">
              <a:spcBef>
                <a:spcPts val="280"/>
              </a:spcBef>
              <a:buClr>
                <a:schemeClr val="accent3"/>
              </a:buClr>
              <a:buFont typeface="Arial"/>
              <a:buChar char="•"/>
              <a:defRPr sz="1400">
                <a:solidFill>
                  <a:schemeClr val="dk2"/>
                </a:solidFill>
                <a:latin typeface="PT Sans"/>
                <a:ea typeface="PT Sans"/>
                <a:cs typeface="PT Sans"/>
                <a:sym typeface="PT Sans"/>
              </a:defRPr>
            </a:lvl8pPr>
            <a:lvl9pPr marL="2377440" indent="-104139" algn="l" rtl="0">
              <a:spcBef>
                <a:spcPts val="280"/>
              </a:spcBef>
              <a:buClr>
                <a:schemeClr val="accent4"/>
              </a:buClr>
              <a:buFont typeface="Arial"/>
              <a:buChar char="•"/>
              <a:defRPr sz="1400">
                <a:solidFill>
                  <a:schemeClr val="dk2"/>
                </a:solidFill>
                <a:latin typeface="PT Sans"/>
                <a:ea typeface="PT Sans"/>
                <a:cs typeface="PT Sans"/>
                <a:sym typeface="PT Sans"/>
              </a:defRPr>
            </a:lvl9pPr>
          </a:lstStyle>
          <a:p>
            <a:endParaRPr/>
          </a:p>
        </p:txBody>
      </p:sp>
      <p:sp>
        <p:nvSpPr>
          <p:cNvPr id="40" name="Shape 40"/>
          <p:cNvSpPr txBox="1">
            <a:spLocks noGrp="1"/>
          </p:cNvSpPr>
          <p:nvPr>
            <p:ph type="body" idx="3"/>
          </p:nvPr>
        </p:nvSpPr>
        <p:spPr>
          <a:xfrm>
            <a:off x="228600" y="228600"/>
            <a:ext cx="5714999" cy="304799"/>
          </a:xfrm>
          <a:prstGeom prst="rect">
            <a:avLst/>
          </a:prstGeom>
          <a:noFill/>
          <a:ln>
            <a:noFill/>
          </a:ln>
        </p:spPr>
        <p:txBody>
          <a:bodyPr lIns="91425" tIns="91425" rIns="91425" bIns="91425" anchor="t" anchorCtr="0"/>
          <a:lstStyle>
            <a:lvl1pPr marL="114300" indent="0" rtl="0">
              <a:spcBef>
                <a:spcPts val="0"/>
              </a:spcBef>
              <a:buClr>
                <a:schemeClr val="lt1"/>
              </a:buClr>
              <a:buFont typeface="PT Sans"/>
              <a:buNone/>
              <a:defRPr sz="1600" b="1" i="0" baseline="0">
                <a:solidFill>
                  <a:schemeClr val="lt1"/>
                </a:solidFill>
              </a:defRPr>
            </a:lvl1pPr>
            <a:lvl2pPr rtl="0">
              <a:spcBef>
                <a:spcPts val="0"/>
              </a:spcBef>
              <a:defRPr sz="2000">
                <a:solidFill>
                  <a:schemeClr val="dk1"/>
                </a:solidFill>
                <a:latin typeface="PT Sans"/>
                <a:ea typeface="PT Sans"/>
                <a:cs typeface="PT Sans"/>
                <a:sym typeface="PT Sans"/>
              </a:defRPr>
            </a:lvl2pPr>
            <a:lvl3pPr rtl="0">
              <a:spcBef>
                <a:spcPts val="0"/>
              </a:spcBef>
              <a:defRPr sz="1800">
                <a:solidFill>
                  <a:schemeClr val="dk1"/>
                </a:solidFill>
                <a:latin typeface="PT Sans"/>
                <a:ea typeface="PT Sans"/>
                <a:cs typeface="PT Sans"/>
                <a:sym typeface="PT Sans"/>
              </a:defRPr>
            </a:lvl3pPr>
            <a:lvl4pPr rtl="0">
              <a:spcBef>
                <a:spcPts val="0"/>
              </a:spcBef>
              <a:defRPr sz="1600">
                <a:solidFill>
                  <a:schemeClr val="dk1"/>
                </a:solidFill>
                <a:latin typeface="PT Sans"/>
                <a:ea typeface="PT Sans"/>
                <a:cs typeface="PT Sans"/>
                <a:sym typeface="PT Sans"/>
              </a:defRPr>
            </a:lvl4pPr>
            <a:lvl5pPr rtl="0">
              <a:spcBef>
                <a:spcPts val="0"/>
              </a:spcBef>
              <a:defRPr sz="1600" baseline="0">
                <a:solidFill>
                  <a:schemeClr val="dk1"/>
                </a:solidFill>
                <a:latin typeface="PT Sans"/>
                <a:ea typeface="PT Sans"/>
                <a:cs typeface="PT Sans"/>
                <a:sym typeface="PT Sans"/>
              </a:defRPr>
            </a:lvl5pPr>
            <a:lvl6pPr rtl="0">
              <a:spcBef>
                <a:spcPts val="0"/>
              </a:spcBef>
              <a:defRPr sz="1400">
                <a:solidFill>
                  <a:schemeClr val="dk2"/>
                </a:solidFill>
                <a:latin typeface="PT Sans"/>
                <a:ea typeface="PT Sans"/>
                <a:cs typeface="PT Sans"/>
                <a:sym typeface="PT Sans"/>
              </a:defRPr>
            </a:lvl6pPr>
            <a:lvl7pPr rtl="0">
              <a:spcBef>
                <a:spcPts val="0"/>
              </a:spcBef>
              <a:defRPr sz="1400">
                <a:solidFill>
                  <a:schemeClr val="dk2"/>
                </a:solidFill>
                <a:latin typeface="PT Sans"/>
                <a:ea typeface="PT Sans"/>
                <a:cs typeface="PT Sans"/>
                <a:sym typeface="PT Sans"/>
              </a:defRPr>
            </a:lvl7pPr>
            <a:lvl8pPr rtl="0">
              <a:spcBef>
                <a:spcPts val="0"/>
              </a:spcBef>
              <a:defRPr sz="1400">
                <a:solidFill>
                  <a:schemeClr val="dk2"/>
                </a:solidFill>
                <a:latin typeface="PT Sans"/>
                <a:ea typeface="PT Sans"/>
                <a:cs typeface="PT Sans"/>
                <a:sym typeface="PT Sans"/>
              </a:defRPr>
            </a:lvl8pPr>
            <a:lvl9pPr rtl="0">
              <a:spcBef>
                <a:spcPts val="0"/>
              </a:spcBef>
              <a:defRPr sz="1400">
                <a:solidFill>
                  <a:schemeClr val="dk2"/>
                </a:solidFill>
                <a:latin typeface="PT Sans"/>
                <a:ea typeface="PT Sans"/>
                <a:cs typeface="PT Sans"/>
                <a:sym typeface="PT Sans"/>
              </a:defRPr>
            </a:lvl9pPr>
          </a:lstStyle>
          <a:p>
            <a:endParaRPr/>
          </a:p>
        </p:txBody>
      </p:sp>
      <p:sp>
        <p:nvSpPr>
          <p:cNvPr id="41" name="Shape 41"/>
          <p:cNvSpPr txBox="1">
            <a:spLocks noGrp="1"/>
          </p:cNvSpPr>
          <p:nvPr>
            <p:ph type="sldNum" idx="12"/>
          </p:nvPr>
        </p:nvSpPr>
        <p:spPr>
          <a:xfrm>
            <a:off x="381000" y="6324600"/>
            <a:ext cx="609599" cy="304799"/>
          </a:xfrm>
          <a:prstGeom prst="rect">
            <a:avLst/>
          </a:prstGeom>
          <a:noFill/>
          <a:ln>
            <a:noFill/>
          </a:ln>
        </p:spPr>
        <p:txBody>
          <a:bodyPr lIns="91425" tIns="45700" rIns="91425" bIns="0" anchor="b" anchorCtr="1">
            <a:noAutofit/>
          </a:bodyPr>
          <a:lstStyle/>
          <a:p>
            <a:pPr marL="0" marR="0" lvl="0" indent="0" algn="l" rtl="0">
              <a:spcBef>
                <a:spcPts val="0"/>
              </a:spcBef>
              <a:buSzPct val="25000"/>
              <a:buNone/>
            </a:pPr>
            <a:fld id="{00000000-1234-1234-1234-123412341234}" type="slidenum">
              <a:rPr lang="en-US" sz="1200" b="0" i="0" u="none" strike="noStrike" cap="none" baseline="0">
                <a:solidFill>
                  <a:schemeClr val="lt1"/>
                </a:solidFill>
                <a:latin typeface="PT Sans"/>
                <a:ea typeface="PT Sans"/>
                <a:cs typeface="PT Sans"/>
                <a:sym typeface="PT Sans"/>
              </a:rPr>
              <a:t>‹#›</a:t>
            </a:fld>
            <a:endParaRPr lang="en-US" sz="1200" b="0" i="0" u="none" strike="noStrike" cap="none" baseline="0" dirty="0">
              <a:solidFill>
                <a:schemeClr val="lt1"/>
              </a:solidFill>
              <a:latin typeface="PT Sans"/>
              <a:ea typeface="PT Sans"/>
              <a:cs typeface="PT Sans"/>
              <a:sym typeface="PT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26127" y="2590800"/>
            <a:ext cx="8260799" cy="1039500"/>
          </a:xfrm>
          <a:prstGeom prst="rect">
            <a:avLst/>
          </a:prstGeom>
          <a:noFill/>
          <a:ln>
            <a:noFill/>
          </a:ln>
        </p:spPr>
        <p:txBody>
          <a:bodyPr lIns="91425" tIns="91425" rIns="91425" bIns="91425" anchor="ctr" anchorCtr="0"/>
          <a:lstStyle>
            <a:lvl1pPr algn="ctr" rtl="0">
              <a:spcBef>
                <a:spcPts val="0"/>
              </a:spcBef>
              <a:buClr>
                <a:schemeClr val="dk1"/>
              </a:buClr>
              <a:buFont typeface="PT Sans"/>
              <a:buNone/>
              <a:defRPr sz="3500" cap="none" baseline="0">
                <a:solidFill>
                  <a:schemeClr val="dk1"/>
                </a:solidFill>
                <a:latin typeface="PT Sans"/>
                <a:ea typeface="PT Sans"/>
                <a:cs typeface="PT Sans"/>
                <a:sym typeface="PT Sans"/>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sldNum" idx="12"/>
          </p:nvPr>
        </p:nvSpPr>
        <p:spPr>
          <a:xfrm>
            <a:off x="381000" y="6324600"/>
            <a:ext cx="609599" cy="304799"/>
          </a:xfrm>
          <a:prstGeom prst="rect">
            <a:avLst/>
          </a:prstGeom>
          <a:noFill/>
          <a:ln>
            <a:noFill/>
          </a:ln>
        </p:spPr>
        <p:txBody>
          <a:bodyPr lIns="91425" tIns="45700" rIns="91425" bIns="0" anchor="b" anchorCtr="1">
            <a:noAutofit/>
          </a:bodyPr>
          <a:lstStyle/>
          <a:p>
            <a:pPr marL="0" marR="0" lvl="0" indent="0" algn="l" rtl="0">
              <a:spcBef>
                <a:spcPts val="0"/>
              </a:spcBef>
              <a:buSzPct val="25000"/>
              <a:buNone/>
            </a:pPr>
            <a:fld id="{00000000-1234-1234-1234-123412341234}" type="slidenum">
              <a:rPr lang="en-US" sz="1200" b="0" i="0" u="none" strike="noStrike" cap="none" baseline="0">
                <a:solidFill>
                  <a:schemeClr val="lt1"/>
                </a:solidFill>
                <a:latin typeface="PT Sans"/>
                <a:ea typeface="PT Sans"/>
                <a:cs typeface="PT Sans"/>
                <a:sym typeface="PT Sans"/>
              </a:rPr>
              <a:t>‹#›</a:t>
            </a:fld>
            <a:endParaRPr lang="en-US" sz="1200" b="0" i="0" u="none" strike="noStrike" cap="none" baseline="0" dirty="0">
              <a:solidFill>
                <a:schemeClr val="lt1"/>
              </a:solidFill>
              <a:latin typeface="PT Sans"/>
              <a:ea typeface="PT Sans"/>
              <a:cs typeface="PT Sans"/>
              <a:sym typeface="PT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No Footer">
    <p:spTree>
      <p:nvGrpSpPr>
        <p:cNvPr id="1" name="Shape 48"/>
        <p:cNvGrpSpPr/>
        <p:nvPr/>
      </p:nvGrpSpPr>
      <p:grpSpPr>
        <a:xfrm>
          <a:off x="0" y="0"/>
          <a:ext cx="0" cy="0"/>
          <a:chOff x="0" y="0"/>
          <a:chExt cx="0" cy="0"/>
        </a:xfrm>
      </p:grpSpPr>
      <p:sp>
        <p:nvSpPr>
          <p:cNvPr id="49" name="Shape 49"/>
          <p:cNvSpPr/>
          <p:nvPr/>
        </p:nvSpPr>
        <p:spPr>
          <a:xfrm>
            <a:off x="0" y="0"/>
            <a:ext cx="9144000" cy="68580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PT Sans"/>
              <a:ea typeface="PT Sans"/>
              <a:cs typeface="PT Sans"/>
              <a:sym typeface="PT Sans"/>
            </a:endParaRPr>
          </a:p>
        </p:txBody>
      </p:sp>
      <p:sp>
        <p:nvSpPr>
          <p:cNvPr id="50" name="Shape 50"/>
          <p:cNvSpPr txBox="1">
            <a:spLocks noGrp="1"/>
          </p:cNvSpPr>
          <p:nvPr>
            <p:ph type="sldNum" idx="12"/>
          </p:nvPr>
        </p:nvSpPr>
        <p:spPr>
          <a:xfrm>
            <a:off x="381000" y="6324600"/>
            <a:ext cx="609599" cy="304799"/>
          </a:xfrm>
          <a:prstGeom prst="rect">
            <a:avLst/>
          </a:prstGeom>
          <a:noFill/>
          <a:ln>
            <a:noFill/>
          </a:ln>
        </p:spPr>
        <p:txBody>
          <a:bodyPr lIns="91425" tIns="45700" rIns="91425" bIns="0" anchor="b" anchorCtr="1">
            <a:noAutofit/>
          </a:bodyPr>
          <a:lstStyle/>
          <a:p>
            <a:pPr marL="0" marR="0" lvl="0" indent="0" algn="l" rtl="0">
              <a:spcBef>
                <a:spcPts val="0"/>
              </a:spcBef>
              <a:buSzPct val="25000"/>
              <a:buNone/>
            </a:pPr>
            <a:fld id="{00000000-1234-1234-1234-123412341234}" type="slidenum">
              <a:rPr lang="en-US" sz="1200" b="0" i="0" u="none" strike="noStrike" cap="none" baseline="0">
                <a:solidFill>
                  <a:schemeClr val="dk1"/>
                </a:solidFill>
                <a:latin typeface="PT Sans"/>
                <a:ea typeface="PT Sans"/>
                <a:cs typeface="PT Sans"/>
                <a:sym typeface="PT Sans"/>
              </a:rPr>
              <a:t>‹#›</a:t>
            </a:fld>
            <a:endParaRPr lang="en-US" sz="1200" b="0" i="0" u="none" strike="noStrike" cap="none" baseline="0" dirty="0">
              <a:solidFill>
                <a:schemeClr val="dk1"/>
              </a:solidFill>
              <a:latin typeface="PT Sans"/>
              <a:ea typeface="PT Sans"/>
              <a:cs typeface="PT Sans"/>
              <a:sym typeface="PT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26127" y="609600"/>
            <a:ext cx="8260799" cy="1039500"/>
          </a:xfrm>
          <a:prstGeom prst="rect">
            <a:avLst/>
          </a:prstGeom>
          <a:noFill/>
          <a:ln>
            <a:noFill/>
          </a:ln>
        </p:spPr>
        <p:txBody>
          <a:bodyPr lIns="91425" tIns="91425" rIns="91425" bIns="91425" anchor="ctr" anchorCtr="0"/>
          <a:lstStyle>
            <a:lvl1pPr algn="ctr" rtl="0">
              <a:spcBef>
                <a:spcPts val="0"/>
              </a:spcBef>
              <a:buClr>
                <a:schemeClr val="dk1"/>
              </a:buClr>
              <a:buFont typeface="PT Sans"/>
              <a:buNone/>
              <a:defRPr sz="3500" cap="none" baseline="0">
                <a:solidFill>
                  <a:schemeClr val="dk1"/>
                </a:solidFill>
                <a:latin typeface="PT Sans"/>
                <a:ea typeface="PT Sans"/>
                <a:cs typeface="PT Sans"/>
                <a:sym typeface="PT Sans"/>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 name="Shape 53"/>
          <p:cNvSpPr txBox="1">
            <a:spLocks noGrp="1"/>
          </p:cNvSpPr>
          <p:nvPr>
            <p:ph type="body" idx="1"/>
          </p:nvPr>
        </p:nvSpPr>
        <p:spPr>
          <a:xfrm>
            <a:off x="457200" y="1752600"/>
            <a:ext cx="8229600" cy="4267199"/>
          </a:xfrm>
          <a:prstGeom prst="rect">
            <a:avLst/>
          </a:prstGeom>
          <a:noFill/>
          <a:ln>
            <a:noFill/>
          </a:ln>
        </p:spPr>
        <p:txBody>
          <a:bodyPr lIns="91425" tIns="91425" rIns="91425" bIns="91425" anchor="t" anchorCtr="0"/>
          <a:lstStyle>
            <a:lvl1pPr marL="342900" indent="-76200" algn="l" rtl="0">
              <a:spcBef>
                <a:spcPts val="480"/>
              </a:spcBef>
              <a:buClr>
                <a:schemeClr val="dk1"/>
              </a:buClr>
              <a:buFont typeface="Arial"/>
              <a:buChar char="•"/>
              <a:defRPr sz="2400">
                <a:solidFill>
                  <a:schemeClr val="dk1"/>
                </a:solidFill>
                <a:latin typeface="PT Sans"/>
                <a:ea typeface="PT Sans"/>
                <a:cs typeface="PT Sans"/>
                <a:sym typeface="PT Sans"/>
              </a:defRPr>
            </a:lvl1pPr>
            <a:lvl2pPr marL="640080" indent="-106680" algn="l" rtl="0">
              <a:spcBef>
                <a:spcPts val="400"/>
              </a:spcBef>
              <a:buClr>
                <a:schemeClr val="dk1"/>
              </a:buClr>
              <a:buFont typeface="Arial"/>
              <a:buChar char="•"/>
              <a:defRPr sz="2000">
                <a:solidFill>
                  <a:schemeClr val="dk1"/>
                </a:solidFill>
                <a:latin typeface="PT Sans"/>
                <a:ea typeface="PT Sans"/>
                <a:cs typeface="PT Sans"/>
                <a:sym typeface="PT Sans"/>
              </a:defRPr>
            </a:lvl2pPr>
            <a:lvl3pPr marL="914400" indent="-114300" algn="l" rtl="0">
              <a:spcBef>
                <a:spcPts val="360"/>
              </a:spcBef>
              <a:buClr>
                <a:schemeClr val="dk1"/>
              </a:buClr>
              <a:buFont typeface="Arial"/>
              <a:buChar char="•"/>
              <a:defRPr sz="1800">
                <a:solidFill>
                  <a:schemeClr val="dk1"/>
                </a:solidFill>
                <a:latin typeface="PT Sans"/>
                <a:ea typeface="PT Sans"/>
                <a:cs typeface="PT Sans"/>
                <a:sym typeface="PT Sans"/>
              </a:defRPr>
            </a:lvl3pPr>
            <a:lvl4pPr marL="1280160" indent="-137160" algn="l" rtl="0">
              <a:spcBef>
                <a:spcPts val="320"/>
              </a:spcBef>
              <a:buClr>
                <a:schemeClr val="dk1"/>
              </a:buClr>
              <a:buFont typeface="Arial"/>
              <a:buChar char="•"/>
              <a:defRPr sz="1600">
                <a:solidFill>
                  <a:schemeClr val="dk1"/>
                </a:solidFill>
                <a:latin typeface="PT Sans"/>
                <a:ea typeface="PT Sans"/>
                <a:cs typeface="PT Sans"/>
                <a:sym typeface="PT Sans"/>
              </a:defRPr>
            </a:lvl4pPr>
            <a:lvl5pPr marL="1554480" indent="-132080" algn="l" rtl="0">
              <a:spcBef>
                <a:spcPts val="320"/>
              </a:spcBef>
              <a:buClr>
                <a:schemeClr val="dk1"/>
              </a:buClr>
              <a:buFont typeface="Arial"/>
              <a:buChar char="•"/>
              <a:defRPr sz="1600" baseline="0">
                <a:solidFill>
                  <a:schemeClr val="dk1"/>
                </a:solidFill>
                <a:latin typeface="PT Sans"/>
                <a:ea typeface="PT Sans"/>
                <a:cs typeface="PT Sans"/>
                <a:sym typeface="PT Sans"/>
              </a:defRPr>
            </a:lvl5pPr>
            <a:lvl6pPr marL="1737360" indent="-99060" algn="l" rtl="0">
              <a:spcBef>
                <a:spcPts val="280"/>
              </a:spcBef>
              <a:buClr>
                <a:schemeClr val="accent1"/>
              </a:buClr>
              <a:buFont typeface="Arial"/>
              <a:buChar char="•"/>
              <a:defRPr sz="1400">
                <a:solidFill>
                  <a:schemeClr val="dk2"/>
                </a:solidFill>
                <a:latin typeface="PT Sans"/>
                <a:ea typeface="PT Sans"/>
                <a:cs typeface="PT Sans"/>
                <a:sym typeface="PT Sans"/>
              </a:defRPr>
            </a:lvl6pPr>
            <a:lvl7pPr marL="2011679" indent="-93979" algn="l" rtl="0">
              <a:spcBef>
                <a:spcPts val="280"/>
              </a:spcBef>
              <a:buClr>
                <a:schemeClr val="accent2"/>
              </a:buClr>
              <a:buFont typeface="Arial"/>
              <a:buChar char="•"/>
              <a:defRPr sz="1400">
                <a:solidFill>
                  <a:schemeClr val="dk2"/>
                </a:solidFill>
                <a:latin typeface="PT Sans"/>
                <a:ea typeface="PT Sans"/>
                <a:cs typeface="PT Sans"/>
                <a:sym typeface="PT Sans"/>
              </a:defRPr>
            </a:lvl7pPr>
            <a:lvl8pPr marL="2194560" indent="-99060" algn="l" rtl="0">
              <a:spcBef>
                <a:spcPts val="280"/>
              </a:spcBef>
              <a:buClr>
                <a:schemeClr val="accent3"/>
              </a:buClr>
              <a:buFont typeface="Arial"/>
              <a:buChar char="•"/>
              <a:defRPr sz="1400">
                <a:solidFill>
                  <a:schemeClr val="dk2"/>
                </a:solidFill>
                <a:latin typeface="PT Sans"/>
                <a:ea typeface="PT Sans"/>
                <a:cs typeface="PT Sans"/>
                <a:sym typeface="PT Sans"/>
              </a:defRPr>
            </a:lvl8pPr>
            <a:lvl9pPr marL="2377440" indent="-104139" algn="l" rtl="0">
              <a:spcBef>
                <a:spcPts val="280"/>
              </a:spcBef>
              <a:buClr>
                <a:schemeClr val="accent4"/>
              </a:buClr>
              <a:buFont typeface="Arial"/>
              <a:buChar char="•"/>
              <a:defRPr sz="1400">
                <a:solidFill>
                  <a:schemeClr val="dk2"/>
                </a:solidFill>
                <a:latin typeface="PT Sans"/>
                <a:ea typeface="PT Sans"/>
                <a:cs typeface="PT Sans"/>
                <a:sym typeface="PT Sans"/>
              </a:defRPr>
            </a:lvl9pPr>
          </a:lstStyle>
          <a:p>
            <a:endParaRPr/>
          </a:p>
        </p:txBody>
      </p:sp>
      <p:sp>
        <p:nvSpPr>
          <p:cNvPr id="54" name="Shape 54"/>
          <p:cNvSpPr txBox="1">
            <a:spLocks noGrp="1"/>
          </p:cNvSpPr>
          <p:nvPr>
            <p:ph type="dt" idx="10"/>
          </p:nvPr>
        </p:nvSpPr>
        <p:spPr>
          <a:xfrm>
            <a:off x="457200" y="6356350"/>
            <a:ext cx="2133599" cy="365099"/>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PT Sans"/>
                <a:ea typeface="PT Sans"/>
                <a:cs typeface="PT Sans"/>
                <a:sym typeface="PT Sans"/>
              </a:defRPr>
            </a:lvl1pPr>
            <a:lvl2pPr marL="457200" marR="0" indent="0" algn="l" rtl="0">
              <a:spcBef>
                <a:spcPts val="0"/>
              </a:spcBef>
              <a:defRPr sz="1800" b="0" i="0" u="none" strike="noStrike" cap="none" baseline="0">
                <a:solidFill>
                  <a:schemeClr val="dk1"/>
                </a:solidFill>
                <a:latin typeface="PT Sans"/>
                <a:ea typeface="PT Sans"/>
                <a:cs typeface="PT Sans"/>
                <a:sym typeface="PT Sans"/>
              </a:defRPr>
            </a:lvl2pPr>
            <a:lvl3pPr marL="914400" marR="0" indent="0" algn="l" rtl="0">
              <a:spcBef>
                <a:spcPts val="0"/>
              </a:spcBef>
              <a:defRPr sz="1800" b="0" i="0" u="none" strike="noStrike" cap="none" baseline="0">
                <a:solidFill>
                  <a:schemeClr val="dk1"/>
                </a:solidFill>
                <a:latin typeface="PT Sans"/>
                <a:ea typeface="PT Sans"/>
                <a:cs typeface="PT Sans"/>
                <a:sym typeface="PT Sans"/>
              </a:defRPr>
            </a:lvl3pPr>
            <a:lvl4pPr marL="1371600" marR="0" indent="0" algn="l" rtl="0">
              <a:spcBef>
                <a:spcPts val="0"/>
              </a:spcBef>
              <a:defRPr sz="1800" b="0" i="0" u="none" strike="noStrike" cap="none" baseline="0">
                <a:solidFill>
                  <a:schemeClr val="dk1"/>
                </a:solidFill>
                <a:latin typeface="PT Sans"/>
                <a:ea typeface="PT Sans"/>
                <a:cs typeface="PT Sans"/>
                <a:sym typeface="PT Sans"/>
              </a:defRPr>
            </a:lvl4pPr>
            <a:lvl5pPr marL="1828800" marR="0" indent="0" algn="l" rtl="0">
              <a:spcBef>
                <a:spcPts val="0"/>
              </a:spcBef>
              <a:defRPr sz="1800" b="0" i="0" u="none" strike="noStrike" cap="none" baseline="0">
                <a:solidFill>
                  <a:schemeClr val="dk1"/>
                </a:solidFill>
                <a:latin typeface="PT Sans"/>
                <a:ea typeface="PT Sans"/>
                <a:cs typeface="PT Sans"/>
                <a:sym typeface="PT Sans"/>
              </a:defRPr>
            </a:lvl5pPr>
            <a:lvl6pPr marL="2286000" marR="0" indent="0" algn="l" rtl="0">
              <a:spcBef>
                <a:spcPts val="0"/>
              </a:spcBef>
              <a:defRPr sz="1800" b="0" i="0" u="none" strike="noStrike" cap="none" baseline="0">
                <a:solidFill>
                  <a:schemeClr val="dk1"/>
                </a:solidFill>
                <a:latin typeface="PT Sans"/>
                <a:ea typeface="PT Sans"/>
                <a:cs typeface="PT Sans"/>
                <a:sym typeface="PT Sans"/>
              </a:defRPr>
            </a:lvl6pPr>
            <a:lvl7pPr marL="2743200" marR="0" indent="0" algn="l" rtl="0">
              <a:spcBef>
                <a:spcPts val="0"/>
              </a:spcBef>
              <a:defRPr sz="1800" b="0" i="0" u="none" strike="noStrike" cap="none" baseline="0">
                <a:solidFill>
                  <a:schemeClr val="dk1"/>
                </a:solidFill>
                <a:latin typeface="PT Sans"/>
                <a:ea typeface="PT Sans"/>
                <a:cs typeface="PT Sans"/>
                <a:sym typeface="PT Sans"/>
              </a:defRPr>
            </a:lvl7pPr>
            <a:lvl8pPr marL="3200400" marR="0" indent="0" algn="l" rtl="0">
              <a:spcBef>
                <a:spcPts val="0"/>
              </a:spcBef>
              <a:defRPr sz="1800" b="0" i="0" u="none" strike="noStrike" cap="none" baseline="0">
                <a:solidFill>
                  <a:schemeClr val="dk1"/>
                </a:solidFill>
                <a:latin typeface="PT Sans"/>
                <a:ea typeface="PT Sans"/>
                <a:cs typeface="PT Sans"/>
                <a:sym typeface="PT Sans"/>
              </a:defRPr>
            </a:lvl8pPr>
            <a:lvl9pPr marL="3657600" marR="0" indent="0" algn="l" rtl="0">
              <a:spcBef>
                <a:spcPts val="0"/>
              </a:spcBef>
              <a:defRPr sz="1800" b="0" i="0" u="none" strike="noStrike" cap="none" baseline="0">
                <a:solidFill>
                  <a:schemeClr val="dk1"/>
                </a:solidFill>
                <a:latin typeface="PT Sans"/>
                <a:ea typeface="PT Sans"/>
                <a:cs typeface="PT Sans"/>
                <a:sym typeface="PT Sans"/>
              </a:defRPr>
            </a:lvl9pPr>
          </a:lstStyle>
          <a:p>
            <a:endParaRPr dirty="0"/>
          </a:p>
        </p:txBody>
      </p:sp>
      <p:sp>
        <p:nvSpPr>
          <p:cNvPr id="55" name="Shape 55"/>
          <p:cNvSpPr txBox="1">
            <a:spLocks noGrp="1"/>
          </p:cNvSpPr>
          <p:nvPr>
            <p:ph type="ftr" idx="11"/>
          </p:nvPr>
        </p:nvSpPr>
        <p:spPr>
          <a:xfrm>
            <a:off x="3124200" y="6356350"/>
            <a:ext cx="2895600" cy="365099"/>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PT Sans"/>
                <a:ea typeface="PT Sans"/>
                <a:cs typeface="PT Sans"/>
                <a:sym typeface="PT Sans"/>
              </a:defRPr>
            </a:lvl1pPr>
            <a:lvl2pPr marL="457200" marR="0" indent="0" algn="l" rtl="0">
              <a:spcBef>
                <a:spcPts val="0"/>
              </a:spcBef>
              <a:defRPr sz="1800" b="0" i="0" u="none" strike="noStrike" cap="none" baseline="0">
                <a:solidFill>
                  <a:schemeClr val="dk1"/>
                </a:solidFill>
                <a:latin typeface="PT Sans"/>
                <a:ea typeface="PT Sans"/>
                <a:cs typeface="PT Sans"/>
                <a:sym typeface="PT Sans"/>
              </a:defRPr>
            </a:lvl2pPr>
            <a:lvl3pPr marL="914400" marR="0" indent="0" algn="l" rtl="0">
              <a:spcBef>
                <a:spcPts val="0"/>
              </a:spcBef>
              <a:defRPr sz="1800" b="0" i="0" u="none" strike="noStrike" cap="none" baseline="0">
                <a:solidFill>
                  <a:schemeClr val="dk1"/>
                </a:solidFill>
                <a:latin typeface="PT Sans"/>
                <a:ea typeface="PT Sans"/>
                <a:cs typeface="PT Sans"/>
                <a:sym typeface="PT Sans"/>
              </a:defRPr>
            </a:lvl3pPr>
            <a:lvl4pPr marL="1371600" marR="0" indent="0" algn="l" rtl="0">
              <a:spcBef>
                <a:spcPts val="0"/>
              </a:spcBef>
              <a:defRPr sz="1800" b="0" i="0" u="none" strike="noStrike" cap="none" baseline="0">
                <a:solidFill>
                  <a:schemeClr val="dk1"/>
                </a:solidFill>
                <a:latin typeface="PT Sans"/>
                <a:ea typeface="PT Sans"/>
                <a:cs typeface="PT Sans"/>
                <a:sym typeface="PT Sans"/>
              </a:defRPr>
            </a:lvl4pPr>
            <a:lvl5pPr marL="1828800" marR="0" indent="0" algn="l" rtl="0">
              <a:spcBef>
                <a:spcPts val="0"/>
              </a:spcBef>
              <a:defRPr sz="1800" b="0" i="0" u="none" strike="noStrike" cap="none" baseline="0">
                <a:solidFill>
                  <a:schemeClr val="dk1"/>
                </a:solidFill>
                <a:latin typeface="PT Sans"/>
                <a:ea typeface="PT Sans"/>
                <a:cs typeface="PT Sans"/>
                <a:sym typeface="PT Sans"/>
              </a:defRPr>
            </a:lvl5pPr>
            <a:lvl6pPr marL="2286000" marR="0" indent="0" algn="l" rtl="0">
              <a:spcBef>
                <a:spcPts val="0"/>
              </a:spcBef>
              <a:defRPr sz="1800" b="0" i="0" u="none" strike="noStrike" cap="none" baseline="0">
                <a:solidFill>
                  <a:schemeClr val="dk1"/>
                </a:solidFill>
                <a:latin typeface="PT Sans"/>
                <a:ea typeface="PT Sans"/>
                <a:cs typeface="PT Sans"/>
                <a:sym typeface="PT Sans"/>
              </a:defRPr>
            </a:lvl6pPr>
            <a:lvl7pPr marL="2743200" marR="0" indent="0" algn="l" rtl="0">
              <a:spcBef>
                <a:spcPts val="0"/>
              </a:spcBef>
              <a:defRPr sz="1800" b="0" i="0" u="none" strike="noStrike" cap="none" baseline="0">
                <a:solidFill>
                  <a:schemeClr val="dk1"/>
                </a:solidFill>
                <a:latin typeface="PT Sans"/>
                <a:ea typeface="PT Sans"/>
                <a:cs typeface="PT Sans"/>
                <a:sym typeface="PT Sans"/>
              </a:defRPr>
            </a:lvl7pPr>
            <a:lvl8pPr marL="3200400" marR="0" indent="0" algn="l" rtl="0">
              <a:spcBef>
                <a:spcPts val="0"/>
              </a:spcBef>
              <a:defRPr sz="1800" b="0" i="0" u="none" strike="noStrike" cap="none" baseline="0">
                <a:solidFill>
                  <a:schemeClr val="dk1"/>
                </a:solidFill>
                <a:latin typeface="PT Sans"/>
                <a:ea typeface="PT Sans"/>
                <a:cs typeface="PT Sans"/>
                <a:sym typeface="PT Sans"/>
              </a:defRPr>
            </a:lvl8pPr>
            <a:lvl9pPr marL="3657600" marR="0" indent="0" algn="l" rtl="0">
              <a:spcBef>
                <a:spcPts val="0"/>
              </a:spcBef>
              <a:defRPr sz="1800" b="0" i="0" u="none" strike="noStrike" cap="none" baseline="0">
                <a:solidFill>
                  <a:schemeClr val="dk1"/>
                </a:solidFill>
                <a:latin typeface="PT Sans"/>
                <a:ea typeface="PT Sans"/>
                <a:cs typeface="PT Sans"/>
                <a:sym typeface="PT Sans"/>
              </a:defRPr>
            </a:lvl9pPr>
          </a:lstStyle>
          <a:p>
            <a:endParaRPr dirty="0"/>
          </a:p>
        </p:txBody>
      </p:sp>
      <p:sp>
        <p:nvSpPr>
          <p:cNvPr id="56" name="Shape 56"/>
          <p:cNvSpPr txBox="1">
            <a:spLocks noGrp="1"/>
          </p:cNvSpPr>
          <p:nvPr>
            <p:ph type="sldNum" idx="12"/>
          </p:nvPr>
        </p:nvSpPr>
        <p:spPr>
          <a:xfrm>
            <a:off x="7924800" y="152400"/>
            <a:ext cx="1066799" cy="329100"/>
          </a:xfrm>
          <a:prstGeom prst="rect">
            <a:avLst/>
          </a:prstGeom>
          <a:noFill/>
          <a:ln>
            <a:noFill/>
          </a:ln>
        </p:spPr>
        <p:txBody>
          <a:bodyPr lIns="91425" tIns="45700" rIns="91425" bIns="0" anchor="b" anchorCtr="1">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PT Sans"/>
                <a:ea typeface="PT Sans"/>
                <a:cs typeface="PT Sans"/>
                <a:sym typeface="PT Sans"/>
              </a:rPr>
              <a:t>‹#›</a:t>
            </a:fld>
            <a:endParaRPr lang="en-US" sz="1200" b="0" i="0" u="none" strike="noStrike" cap="none" baseline="0" dirty="0">
              <a:solidFill>
                <a:schemeClr val="dk1"/>
              </a:solidFill>
              <a:latin typeface="PT Sans"/>
              <a:ea typeface="PT Sans"/>
              <a:cs typeface="PT Sans"/>
              <a:sym typeface="PT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body" idx="1"/>
          </p:nvPr>
        </p:nvSpPr>
        <p:spPr>
          <a:xfrm>
            <a:off x="457200" y="1752600"/>
            <a:ext cx="8229600" cy="4267199"/>
          </a:xfrm>
          <a:prstGeom prst="rect">
            <a:avLst/>
          </a:prstGeom>
          <a:noFill/>
          <a:ln>
            <a:noFill/>
          </a:ln>
        </p:spPr>
        <p:txBody>
          <a:bodyPr lIns="91425" tIns="91425" rIns="91425" bIns="91425" anchor="t" anchorCtr="0"/>
          <a:lstStyle>
            <a:lvl1pPr marL="342900" marR="0" indent="-76200" algn="l" rtl="0">
              <a:spcBef>
                <a:spcPts val="480"/>
              </a:spcBef>
              <a:buClr>
                <a:schemeClr val="dk1"/>
              </a:buClr>
              <a:buFont typeface="Arial"/>
              <a:buChar char="•"/>
              <a:defRPr sz="2400" b="0" i="0" u="none" strike="noStrike" cap="none" baseline="0">
                <a:solidFill>
                  <a:schemeClr val="dk1"/>
                </a:solidFill>
                <a:latin typeface="PT Sans"/>
                <a:ea typeface="PT Sans"/>
                <a:cs typeface="PT Sans"/>
                <a:sym typeface="PT Sans"/>
              </a:defRPr>
            </a:lvl1pPr>
            <a:lvl2pPr marL="640080" marR="0" indent="-106680" algn="l" rtl="0">
              <a:spcBef>
                <a:spcPts val="400"/>
              </a:spcBef>
              <a:buClr>
                <a:schemeClr val="dk1"/>
              </a:buClr>
              <a:buFont typeface="Arial"/>
              <a:buChar char="•"/>
              <a:defRPr sz="2000" b="0" i="0" u="none" strike="noStrike" cap="none" baseline="0">
                <a:solidFill>
                  <a:schemeClr val="dk1"/>
                </a:solidFill>
                <a:latin typeface="PT Sans"/>
                <a:ea typeface="PT Sans"/>
                <a:cs typeface="PT Sans"/>
                <a:sym typeface="PT Sans"/>
              </a:defRPr>
            </a:lvl2pPr>
            <a:lvl3pPr marL="914400" marR="0" indent="-114300" algn="l" rtl="0">
              <a:spcBef>
                <a:spcPts val="360"/>
              </a:spcBef>
              <a:buClr>
                <a:schemeClr val="dk1"/>
              </a:buClr>
              <a:buFont typeface="Arial"/>
              <a:buChar char="•"/>
              <a:defRPr sz="1800" b="0" i="0" u="none" strike="noStrike" cap="none" baseline="0">
                <a:solidFill>
                  <a:schemeClr val="dk1"/>
                </a:solidFill>
                <a:latin typeface="PT Sans"/>
                <a:ea typeface="PT Sans"/>
                <a:cs typeface="PT Sans"/>
                <a:sym typeface="PT Sans"/>
              </a:defRPr>
            </a:lvl3pPr>
            <a:lvl4pPr marL="1280160" marR="0" indent="-137160" algn="l" rtl="0">
              <a:spcBef>
                <a:spcPts val="320"/>
              </a:spcBef>
              <a:buClr>
                <a:schemeClr val="dk1"/>
              </a:buClr>
              <a:buFont typeface="Arial"/>
              <a:buChar char="•"/>
              <a:defRPr sz="1600" b="0" i="0" u="none" strike="noStrike" cap="none" baseline="0">
                <a:solidFill>
                  <a:schemeClr val="dk1"/>
                </a:solidFill>
                <a:latin typeface="PT Sans"/>
                <a:ea typeface="PT Sans"/>
                <a:cs typeface="PT Sans"/>
                <a:sym typeface="PT Sans"/>
              </a:defRPr>
            </a:lvl4pPr>
            <a:lvl5pPr marL="1554480" marR="0" indent="-132080" algn="l" rtl="0">
              <a:spcBef>
                <a:spcPts val="320"/>
              </a:spcBef>
              <a:buClr>
                <a:schemeClr val="dk1"/>
              </a:buClr>
              <a:buFont typeface="Arial"/>
              <a:buChar char="•"/>
              <a:defRPr sz="1600" b="0" i="0" u="none" strike="noStrike" cap="none" baseline="0">
                <a:solidFill>
                  <a:schemeClr val="dk1"/>
                </a:solidFill>
                <a:latin typeface="PT Sans"/>
                <a:ea typeface="PT Sans"/>
                <a:cs typeface="PT Sans"/>
                <a:sym typeface="PT Sans"/>
              </a:defRPr>
            </a:lvl5pPr>
            <a:lvl6pPr marL="1737360" marR="0" indent="-99060" algn="l" rtl="0">
              <a:spcBef>
                <a:spcPts val="280"/>
              </a:spcBef>
              <a:buClr>
                <a:schemeClr val="accent1"/>
              </a:buClr>
              <a:buFont typeface="Arial"/>
              <a:buChar char="•"/>
              <a:defRPr sz="1400" b="0" i="0" u="none" strike="noStrike" cap="none" baseline="0">
                <a:solidFill>
                  <a:schemeClr val="dk2"/>
                </a:solidFill>
                <a:latin typeface="PT Sans"/>
                <a:ea typeface="PT Sans"/>
                <a:cs typeface="PT Sans"/>
                <a:sym typeface="PT Sans"/>
              </a:defRPr>
            </a:lvl6pPr>
            <a:lvl7pPr marL="2011679" marR="0" indent="-93979" algn="l" rtl="0">
              <a:spcBef>
                <a:spcPts val="280"/>
              </a:spcBef>
              <a:buClr>
                <a:schemeClr val="accent2"/>
              </a:buClr>
              <a:buFont typeface="Arial"/>
              <a:buChar char="•"/>
              <a:defRPr sz="1400" b="0" i="0" u="none" strike="noStrike" cap="none" baseline="0">
                <a:solidFill>
                  <a:schemeClr val="dk2"/>
                </a:solidFill>
                <a:latin typeface="PT Sans"/>
                <a:ea typeface="PT Sans"/>
                <a:cs typeface="PT Sans"/>
                <a:sym typeface="PT Sans"/>
              </a:defRPr>
            </a:lvl7pPr>
            <a:lvl8pPr marL="2194560" marR="0" indent="-99060" algn="l" rtl="0">
              <a:spcBef>
                <a:spcPts val="280"/>
              </a:spcBef>
              <a:buClr>
                <a:schemeClr val="accent3"/>
              </a:buClr>
              <a:buFont typeface="Arial"/>
              <a:buChar char="•"/>
              <a:defRPr sz="1400" b="0" i="0" u="none" strike="noStrike" cap="none" baseline="0">
                <a:solidFill>
                  <a:schemeClr val="dk2"/>
                </a:solidFill>
                <a:latin typeface="PT Sans"/>
                <a:ea typeface="PT Sans"/>
                <a:cs typeface="PT Sans"/>
                <a:sym typeface="PT Sans"/>
              </a:defRPr>
            </a:lvl8pPr>
            <a:lvl9pPr marL="2377440" marR="0" indent="-104139" algn="l" rtl="0">
              <a:spcBef>
                <a:spcPts val="280"/>
              </a:spcBef>
              <a:buClr>
                <a:schemeClr val="accent4"/>
              </a:buClr>
              <a:buFont typeface="Arial"/>
              <a:buChar char="•"/>
              <a:defRPr sz="1400" b="0" i="0" u="none" strike="noStrike" cap="none" baseline="0">
                <a:solidFill>
                  <a:schemeClr val="dk2"/>
                </a:solidFill>
                <a:latin typeface="PT Sans"/>
                <a:ea typeface="PT Sans"/>
                <a:cs typeface="PT Sans"/>
                <a:sym typeface="PT Sans"/>
              </a:defRPr>
            </a:lvl9pPr>
          </a:lstStyle>
          <a:p>
            <a:endParaRPr/>
          </a:p>
        </p:txBody>
      </p:sp>
      <p:sp>
        <p:nvSpPr>
          <p:cNvPr id="10" name="Shape 10"/>
          <p:cNvSpPr txBox="1">
            <a:spLocks noGrp="1"/>
          </p:cNvSpPr>
          <p:nvPr>
            <p:ph type="sldNum" idx="12"/>
          </p:nvPr>
        </p:nvSpPr>
        <p:spPr>
          <a:xfrm>
            <a:off x="7924800" y="152400"/>
            <a:ext cx="1066799" cy="329100"/>
          </a:xfrm>
          <a:prstGeom prst="rect">
            <a:avLst/>
          </a:prstGeom>
          <a:noFill/>
          <a:ln>
            <a:noFill/>
          </a:ln>
        </p:spPr>
        <p:txBody>
          <a:bodyPr lIns="91425" tIns="45700" rIns="91425" bIns="0" anchor="b" anchorCtr="1">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PT Sans"/>
                <a:ea typeface="PT Sans"/>
                <a:cs typeface="PT Sans"/>
                <a:sym typeface="PT Sans"/>
              </a:rPr>
              <a:t>‹#›</a:t>
            </a:fld>
            <a:endParaRPr lang="en-US" sz="1200" b="0" i="0" u="none" strike="noStrike" cap="none" baseline="0" dirty="0">
              <a:solidFill>
                <a:schemeClr val="dk1"/>
              </a:solidFill>
              <a:latin typeface="PT Sans"/>
              <a:ea typeface="PT Sans"/>
              <a:cs typeface="PT Sans"/>
              <a:sym typeface="PT Sans"/>
            </a:endParaRPr>
          </a:p>
        </p:txBody>
      </p:sp>
      <p:sp>
        <p:nvSpPr>
          <p:cNvPr id="11" name="Shape 11"/>
          <p:cNvSpPr txBox="1">
            <a:spLocks noGrp="1"/>
          </p:cNvSpPr>
          <p:nvPr>
            <p:ph type="title"/>
          </p:nvPr>
        </p:nvSpPr>
        <p:spPr>
          <a:xfrm>
            <a:off x="426127" y="609600"/>
            <a:ext cx="8260799" cy="10395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PT Sans"/>
              <a:buNone/>
              <a:defRPr sz="3500" b="0" i="0" u="none" strike="noStrike" cap="none" baseline="0">
                <a:solidFill>
                  <a:schemeClr val="dk1"/>
                </a:solidFill>
                <a:latin typeface="PT Sans"/>
                <a:ea typeface="PT Sans"/>
                <a:cs typeface="PT Sans"/>
                <a:sym typeface="PT Sans"/>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pic>
        <p:nvPicPr>
          <p:cNvPr id="12" name="Shape 12"/>
          <p:cNvPicPr preferRelativeResize="0"/>
          <p:nvPr/>
        </p:nvPicPr>
        <p:blipFill rotWithShape="1">
          <a:blip r:embed="rId10">
            <a:alphaModFix/>
          </a:blip>
          <a:srcRect/>
          <a:stretch/>
        </p:blipFill>
        <p:spPr>
          <a:xfrm>
            <a:off x="106328" y="6096000"/>
            <a:ext cx="9037799" cy="762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457200" y="304800"/>
            <a:ext cx="8229600" cy="609599"/>
          </a:xfrm>
          <a:prstGeom prst="rect">
            <a:avLst/>
          </a:prstGeom>
          <a:noFill/>
          <a:ln>
            <a:noFill/>
          </a:ln>
        </p:spPr>
        <p:txBody>
          <a:bodyPr lIns="91425" tIns="45700" rIns="91425" bIns="45700" anchor="t" anchorCtr="0">
            <a:noAutofit/>
          </a:bodyPr>
          <a:lstStyle/>
          <a:p>
            <a:pPr marL="114300" marR="0" lvl="0" indent="0" algn="ctr" rtl="0">
              <a:spcBef>
                <a:spcPts val="0"/>
              </a:spcBef>
              <a:buClr>
                <a:schemeClr val="dk1"/>
              </a:buClr>
              <a:buSzPct val="25000"/>
              <a:buFont typeface="Arial"/>
              <a:buNone/>
            </a:pPr>
            <a:r>
              <a:rPr lang="en-US" sz="2400" b="1" i="0" u="none" strike="noStrike" cap="none" baseline="0" dirty="0" smtClean="0">
                <a:solidFill>
                  <a:schemeClr val="dk1"/>
                </a:solidFill>
                <a:latin typeface="PT Sans"/>
                <a:ea typeface="PT Sans"/>
                <a:cs typeface="PT Sans"/>
                <a:sym typeface="PT Sans"/>
              </a:rPr>
              <a:t>Information Session </a:t>
            </a:r>
            <a:r>
              <a:rPr lang="en-US" sz="2400" b="1" i="0" u="none" strike="noStrike" cap="none" baseline="0" dirty="0">
                <a:solidFill>
                  <a:schemeClr val="dk1"/>
                </a:solidFill>
                <a:latin typeface="PT Sans"/>
                <a:ea typeface="PT Sans"/>
                <a:cs typeface="PT Sans"/>
                <a:sym typeface="PT Sans"/>
              </a:rPr>
              <a:t>for Students, Parents and Guardians</a:t>
            </a:r>
          </a:p>
        </p:txBody>
      </p:sp>
      <p:sp>
        <p:nvSpPr>
          <p:cNvPr id="59" name="Shape 59"/>
          <p:cNvSpPr txBox="1"/>
          <p:nvPr/>
        </p:nvSpPr>
        <p:spPr>
          <a:xfrm>
            <a:off x="228600" y="3352800"/>
            <a:ext cx="8686800" cy="609599"/>
          </a:xfrm>
          <a:prstGeom prst="rect">
            <a:avLst/>
          </a:prstGeom>
          <a:noFill/>
          <a:ln>
            <a:noFill/>
          </a:ln>
        </p:spPr>
        <p:txBody>
          <a:bodyPr lIns="91425" tIns="45700" rIns="91425" bIns="45700" anchor="t" anchorCtr="0">
            <a:noAutofit/>
          </a:bodyPr>
          <a:lstStyle/>
          <a:p>
            <a:pPr marL="114300" marR="0" lvl="0" indent="0" algn="ctr" rtl="0">
              <a:spcBef>
                <a:spcPts val="0"/>
              </a:spcBef>
              <a:buClr>
                <a:schemeClr val="dk1"/>
              </a:buClr>
              <a:buFont typeface="Arial"/>
              <a:buNone/>
            </a:pPr>
            <a:endParaRPr sz="2400" b="0" i="0" u="none" strike="noStrike" cap="none" baseline="0" dirty="0">
              <a:solidFill>
                <a:schemeClr val="dk1"/>
              </a:solidFill>
              <a:latin typeface="PT Sans"/>
              <a:ea typeface="PT Sans"/>
              <a:cs typeface="PT Sans"/>
              <a:sym typeface="PT Sans"/>
            </a:endParaRPr>
          </a:p>
        </p:txBody>
      </p:sp>
      <p:sp>
        <p:nvSpPr>
          <p:cNvPr id="60" name="Shape 60"/>
          <p:cNvSpPr txBox="1"/>
          <p:nvPr/>
        </p:nvSpPr>
        <p:spPr>
          <a:xfrm>
            <a:off x="228600" y="1188720"/>
            <a:ext cx="8686800" cy="3464416"/>
          </a:xfrm>
          <a:prstGeom prst="rect">
            <a:avLst/>
          </a:prstGeom>
          <a:noFill/>
          <a:ln>
            <a:noFill/>
          </a:ln>
        </p:spPr>
        <p:txBody>
          <a:bodyPr lIns="91425" tIns="45700" rIns="91425" bIns="45700" anchor="t" anchorCtr="0">
            <a:noAutofit/>
          </a:bodyPr>
          <a:lstStyle/>
          <a:p>
            <a:pPr marL="114300" marR="0" lvl="0" indent="0" algn="ctr" rtl="0">
              <a:lnSpc>
                <a:spcPct val="100000"/>
              </a:lnSpc>
              <a:spcBef>
                <a:spcPts val="0"/>
              </a:spcBef>
              <a:buClr>
                <a:schemeClr val="dk1"/>
              </a:buClr>
              <a:buSzPct val="25000"/>
              <a:buFont typeface="Arial"/>
              <a:buNone/>
            </a:pPr>
            <a:endParaRPr lang="en-US" sz="4000" b="1" i="0" u="none" strike="noStrike" cap="none" baseline="0" dirty="0">
              <a:solidFill>
                <a:schemeClr val="dk1"/>
              </a:solidFill>
              <a:latin typeface="PT Sans"/>
              <a:ea typeface="PT Sans"/>
              <a:cs typeface="PT Sans"/>
              <a:sym typeface="PT San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764" y="745104"/>
            <a:ext cx="3564396" cy="3650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19672" y="4509120"/>
            <a:ext cx="5760640" cy="1015663"/>
          </a:xfrm>
          <a:prstGeom prst="rect">
            <a:avLst/>
          </a:prstGeom>
          <a:noFill/>
        </p:spPr>
        <p:txBody>
          <a:bodyPr wrap="square" rtlCol="0">
            <a:spAutoFit/>
          </a:bodyPr>
          <a:lstStyle/>
          <a:p>
            <a:pPr algn="ctr"/>
            <a:r>
              <a:rPr lang="en-CA" sz="2000" b="1" dirty="0" smtClean="0"/>
              <a:t>Transition from Grade 8 to 9</a:t>
            </a:r>
          </a:p>
          <a:p>
            <a:pPr algn="ctr"/>
            <a:r>
              <a:rPr lang="en-CA" sz="2000" b="1" dirty="0" smtClean="0"/>
              <a:t>Choices for Nine</a:t>
            </a:r>
          </a:p>
          <a:p>
            <a:pPr algn="ctr"/>
            <a:r>
              <a:rPr lang="en-CA" sz="2000" b="1" dirty="0" smtClean="0"/>
              <a:t>2016 - 2017</a:t>
            </a:r>
            <a:endParaRPr lang="en-CA" sz="2000" b="1" dirty="0"/>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p:nvPr/>
        </p:nvSpPr>
        <p:spPr>
          <a:xfrm>
            <a:off x="820737" y="4699000"/>
            <a:ext cx="7492999" cy="1084262"/>
          </a:xfrm>
          <a:prstGeom prst="rect">
            <a:avLst/>
          </a:prstGeom>
          <a:solidFill>
            <a:srgbClr val="6FBB5C"/>
          </a:solidFill>
          <a:ln>
            <a:noFill/>
          </a:ln>
        </p:spPr>
        <p:txBody>
          <a:bodyPr lIns="91425" tIns="45700" rIns="91425" bIns="45700" anchor="ctr" anchorCtr="0">
            <a:noAutofit/>
          </a:bodyPr>
          <a:lstStyle/>
          <a:p>
            <a:pPr marL="0" marR="0" lvl="0" indent="0" algn="l" rtl="0">
              <a:spcBef>
                <a:spcPts val="0"/>
              </a:spcBef>
              <a:buClr>
                <a:schemeClr val="dk1"/>
              </a:buClr>
              <a:buFont typeface="Arial"/>
              <a:buNone/>
            </a:pPr>
            <a:endParaRPr sz="3600" b="0" i="0" u="none" strike="noStrike" cap="none" baseline="0" dirty="0">
              <a:solidFill>
                <a:schemeClr val="dk1"/>
              </a:solidFill>
              <a:latin typeface="Libre Baskerville"/>
              <a:ea typeface="Libre Baskerville"/>
              <a:cs typeface="Libre Baskerville"/>
              <a:sym typeface="Libre Baskerville"/>
            </a:endParaRPr>
          </a:p>
        </p:txBody>
      </p:sp>
      <p:sp>
        <p:nvSpPr>
          <p:cNvPr id="245" name="Shape 245"/>
          <p:cNvSpPr/>
          <p:nvPr/>
        </p:nvSpPr>
        <p:spPr>
          <a:xfrm>
            <a:off x="160338" y="601662"/>
            <a:ext cx="8766175" cy="11938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3200" b="0" i="0" u="none" strike="noStrike" cap="none" baseline="0" dirty="0">
                <a:solidFill>
                  <a:schemeClr val="dk1"/>
                </a:solidFill>
                <a:latin typeface="PT Sans"/>
                <a:ea typeface="PT Sans"/>
                <a:cs typeface="PT Sans"/>
                <a:sym typeface="PT Sans"/>
              </a:rPr>
              <a:t>Information Nights at the High Schools</a:t>
            </a:r>
          </a:p>
        </p:txBody>
      </p:sp>
      <p:sp>
        <p:nvSpPr>
          <p:cNvPr id="246" name="Shape 246"/>
          <p:cNvSpPr/>
          <p:nvPr/>
        </p:nvSpPr>
        <p:spPr>
          <a:xfrm>
            <a:off x="925512" y="5021262"/>
            <a:ext cx="7126286" cy="369886"/>
          </a:xfrm>
          <a:prstGeom prst="rect">
            <a:avLst/>
          </a:prstGeom>
          <a:noFill/>
          <a:ln>
            <a:noFill/>
          </a:ln>
        </p:spPr>
        <p:txBody>
          <a:bodyPr lIns="91425" tIns="45700" rIns="91425" bIns="45700" anchor="t" anchorCtr="0">
            <a:noAutofit/>
          </a:bodyPr>
          <a:lstStyle/>
          <a:p>
            <a:pPr marL="0" marR="0" lvl="0" indent="0" algn="ctr" rtl="0">
              <a:lnSpc>
                <a:spcPct val="75000"/>
              </a:lnSpc>
              <a:spcBef>
                <a:spcPts val="0"/>
              </a:spcBef>
              <a:spcAft>
                <a:spcPts val="600"/>
              </a:spcAft>
              <a:buClr>
                <a:schemeClr val="lt1"/>
              </a:buClr>
              <a:buSzPct val="25000"/>
              <a:buFont typeface="Arial"/>
              <a:buNone/>
            </a:pPr>
            <a:r>
              <a:rPr lang="en-US" sz="2400" b="0" i="0" u="none" strike="noStrike" cap="none" baseline="0" dirty="0">
                <a:solidFill>
                  <a:schemeClr val="lt1"/>
                </a:solidFill>
                <a:latin typeface="PT Sans"/>
                <a:ea typeface="PT Sans"/>
                <a:cs typeface="PT Sans"/>
                <a:sym typeface="PT Sans"/>
              </a:rPr>
              <a:t>www.tdsb.on.ca/GoingtoHighSchool</a:t>
            </a:r>
          </a:p>
        </p:txBody>
      </p:sp>
      <p:sp>
        <p:nvSpPr>
          <p:cNvPr id="247" name="Shape 247"/>
          <p:cNvSpPr txBox="1">
            <a:spLocks noGrp="1"/>
          </p:cNvSpPr>
          <p:nvPr>
            <p:ph type="body" idx="1"/>
          </p:nvPr>
        </p:nvSpPr>
        <p:spPr>
          <a:xfrm>
            <a:off x="152400" y="190500"/>
            <a:ext cx="5714999" cy="304799"/>
          </a:xfrm>
          <a:prstGeom prst="rect">
            <a:avLst/>
          </a:prstGeom>
          <a:noFill/>
          <a:ln>
            <a:noFill/>
          </a:ln>
        </p:spPr>
        <p:txBody>
          <a:bodyPr lIns="91425" tIns="45700" rIns="91425" bIns="45700" anchor="t" anchorCtr="0">
            <a:noAutofit/>
          </a:bodyPr>
          <a:lstStyle/>
          <a:p>
            <a:pPr marL="114300" marR="0" lvl="0" indent="0" algn="l" rtl="0">
              <a:spcBef>
                <a:spcPts val="0"/>
              </a:spcBef>
              <a:buClr>
                <a:schemeClr val="dk1"/>
              </a:buClr>
              <a:buSzPct val="25000"/>
              <a:buFont typeface="Arial"/>
              <a:buNone/>
            </a:pPr>
            <a:r>
              <a:rPr lang="en-US" sz="1600" b="1" i="0" u="none" strike="noStrike" cap="none" baseline="0" dirty="0">
                <a:solidFill>
                  <a:schemeClr val="dk1"/>
                </a:solidFill>
                <a:latin typeface="PT Sans"/>
                <a:ea typeface="PT Sans"/>
                <a:cs typeface="PT Sans"/>
                <a:sym typeface="PT Sans"/>
              </a:rPr>
              <a:t>Choices for Nine</a:t>
            </a:r>
          </a:p>
        </p:txBody>
      </p:sp>
      <p:sp>
        <p:nvSpPr>
          <p:cNvPr id="248" name="Shape 248"/>
          <p:cNvSpPr txBox="1"/>
          <p:nvPr/>
        </p:nvSpPr>
        <p:spPr>
          <a:xfrm>
            <a:off x="596347" y="1795463"/>
            <a:ext cx="7832035" cy="2585322"/>
          </a:xfrm>
          <a:prstGeom prst="rect">
            <a:avLst/>
          </a:prstGeom>
          <a:noFill/>
          <a:ln>
            <a:noFill/>
          </a:ln>
        </p:spPr>
        <p:txBody>
          <a:bodyPr lIns="91425" tIns="45700" rIns="91425" bIns="45700" anchor="t" anchorCtr="0">
            <a:noAutofit/>
          </a:bodyPr>
          <a:lstStyle/>
          <a:p>
            <a:pPr marL="285750" marR="0" lvl="0" indent="-133350" algn="l" rtl="0">
              <a:spcBef>
                <a:spcPts val="0"/>
              </a:spcBef>
              <a:buClr>
                <a:schemeClr val="dk1"/>
              </a:buClr>
              <a:buFont typeface="Arial"/>
              <a:buNone/>
            </a:pPr>
            <a:endParaRPr sz="2400" b="0" i="0" u="none" strike="noStrike" cap="none" baseline="0" dirty="0">
              <a:solidFill>
                <a:schemeClr val="dk1"/>
              </a:solidFill>
              <a:latin typeface="PT Sans"/>
              <a:ea typeface="PT Sans"/>
              <a:cs typeface="PT Sans"/>
              <a:sym typeface="PT Sans"/>
            </a:endParaRPr>
          </a:p>
          <a:p>
            <a:pPr marL="285750" marR="0" lvl="0" indent="-285750" algn="l" rtl="0">
              <a:spcBef>
                <a:spcPts val="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Program and school specific information is shared</a:t>
            </a:r>
          </a:p>
          <a:p>
            <a:pPr marL="285750" marR="0" lvl="0" indent="-133350" algn="l" rtl="0">
              <a:spcBef>
                <a:spcPts val="0"/>
              </a:spcBef>
              <a:buClr>
                <a:schemeClr val="dk1"/>
              </a:buClr>
              <a:buFont typeface="Arial"/>
              <a:buNone/>
            </a:pPr>
            <a:endParaRPr sz="2400" b="0" i="0" u="none" strike="noStrike" cap="none" baseline="0" dirty="0">
              <a:solidFill>
                <a:schemeClr val="dk1"/>
              </a:solidFill>
              <a:latin typeface="PT Sans"/>
              <a:ea typeface="PT Sans"/>
              <a:cs typeface="PT Sans"/>
              <a:sym typeface="PT Sans"/>
            </a:endParaRPr>
          </a:p>
          <a:p>
            <a:pPr marL="285750" marR="0" lvl="0" indent="-285750" algn="l" rtl="0">
              <a:spcBef>
                <a:spcPts val="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Dates and times of High School Information Nights are listed in the </a:t>
            </a:r>
            <a:r>
              <a:rPr lang="en-US" sz="2400" b="0" i="1" u="none" strike="noStrike" cap="none" baseline="0" dirty="0">
                <a:solidFill>
                  <a:schemeClr val="dk1"/>
                </a:solidFill>
                <a:latin typeface="PT Sans"/>
                <a:ea typeface="PT Sans"/>
                <a:cs typeface="PT Sans"/>
                <a:sym typeface="PT Sans"/>
              </a:rPr>
              <a:t>Choices for Nine </a:t>
            </a:r>
            <a:r>
              <a:rPr lang="en-US" sz="2400" b="0" i="0" u="none" strike="noStrike" cap="none" baseline="0" dirty="0">
                <a:solidFill>
                  <a:schemeClr val="dk1"/>
                </a:solidFill>
                <a:latin typeface="PT Sans"/>
                <a:ea typeface="PT Sans"/>
                <a:cs typeface="PT Sans"/>
                <a:sym typeface="PT Sans"/>
              </a:rPr>
              <a:t>brochure and posted on the TDSB website</a:t>
            </a:r>
          </a:p>
          <a:p>
            <a:pPr marL="285750" marR="0" lvl="0" indent="-171450" algn="l" rtl="0">
              <a:spcBef>
                <a:spcPts val="0"/>
              </a:spcBef>
              <a:buClr>
                <a:schemeClr val="dk1"/>
              </a:buClr>
              <a:buFont typeface="Arial"/>
              <a:buNone/>
            </a:pPr>
            <a:endParaRPr sz="1800" b="0" i="0" u="none" strike="noStrike" cap="none" baseline="0" dirty="0">
              <a:solidFill>
                <a:schemeClr val="dk1"/>
              </a:solidFill>
              <a:latin typeface="PT Sans"/>
              <a:ea typeface="PT Sans"/>
              <a:cs typeface="PT Sans"/>
              <a:sym typeface="PT Sans"/>
            </a:endParaRPr>
          </a:p>
        </p:txBody>
      </p:sp>
      <p:sp>
        <p:nvSpPr>
          <p:cNvPr id="249" name="Shape 249"/>
          <p:cNvSpPr txBox="1">
            <a:spLocks noGrp="1"/>
          </p:cNvSpPr>
          <p:nvPr>
            <p:ph type="sldNum" idx="12"/>
          </p:nvPr>
        </p:nvSpPr>
        <p:spPr>
          <a:xfrm>
            <a:off x="381000" y="6324600"/>
            <a:ext cx="609599" cy="304799"/>
          </a:xfrm>
          <a:prstGeom prst="rect">
            <a:avLst/>
          </a:prstGeom>
          <a:noFill/>
          <a:ln>
            <a:noFill/>
          </a:ln>
        </p:spPr>
        <p:txBody>
          <a:bodyPr lIns="91425" tIns="45700" rIns="91425" bIns="0" anchor="b" anchorCtr="1">
            <a:noAutofit/>
          </a:bodyPr>
          <a:lstStyle/>
          <a:p>
            <a:pPr lvl="0" algn="l" rtl="0">
              <a:spcBef>
                <a:spcPts val="0"/>
              </a:spcBef>
              <a:buClr>
                <a:srgbClr val="000000"/>
              </a:buClr>
              <a:buSzPct val="25000"/>
              <a:buFont typeface="Arial"/>
              <a:buNone/>
            </a:pPr>
            <a:fld id="{00000000-1234-1234-1234-123412341234}" type="slidenum">
              <a:rPr lang="en-US">
                <a:solidFill>
                  <a:schemeClr val="lt1"/>
                </a:solidFill>
              </a:rPr>
              <a:t>10</a:t>
            </a:fld>
            <a:endParaRPr lang="en-US" dirty="0">
              <a:solidFill>
                <a:schemeClr val="lt1"/>
              </a:solidFill>
            </a:endParaRPr>
          </a:p>
        </p:txBody>
      </p:sp>
    </p:spTree>
    <p:extLst>
      <p:ext uri="{BB962C8B-B14F-4D97-AF65-F5344CB8AC3E}">
        <p14:creationId xmlns:p14="http://schemas.microsoft.com/office/powerpoint/2010/main" val="2115369924"/>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p:nvPr/>
        </p:nvSpPr>
        <p:spPr>
          <a:xfrm>
            <a:off x="736600" y="1651000"/>
            <a:ext cx="7688263" cy="2506663"/>
          </a:xfrm>
          <a:prstGeom prst="rect">
            <a:avLst/>
          </a:prstGeom>
          <a:solidFill>
            <a:srgbClr val="FDE8C5"/>
          </a:solidFill>
          <a:ln w="9525" cap="flat" cmpd="sng">
            <a:solidFill>
              <a:srgbClr val="E56B2F">
                <a:alpha val="29803"/>
              </a:srgbClr>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Clr>
                <a:schemeClr val="dk1"/>
              </a:buClr>
              <a:buFont typeface="Arial"/>
              <a:buNone/>
            </a:pPr>
            <a:endParaRPr sz="3600" b="0" i="0" u="none" strike="noStrike" cap="none" baseline="0" dirty="0">
              <a:solidFill>
                <a:schemeClr val="dk1"/>
              </a:solidFill>
              <a:latin typeface="Libre Baskerville"/>
              <a:ea typeface="Libre Baskerville"/>
              <a:cs typeface="Libre Baskerville"/>
              <a:sym typeface="Libre Baskerville"/>
            </a:endParaRPr>
          </a:p>
        </p:txBody>
      </p:sp>
      <p:sp>
        <p:nvSpPr>
          <p:cNvPr id="256" name="Shape 256"/>
          <p:cNvSpPr/>
          <p:nvPr/>
        </p:nvSpPr>
        <p:spPr>
          <a:xfrm>
            <a:off x="141288" y="474662"/>
            <a:ext cx="8813800" cy="11938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3200" b="0" i="0" u="none" strike="noStrike" cap="none" baseline="0" dirty="0">
                <a:solidFill>
                  <a:schemeClr val="dk1"/>
                </a:solidFill>
                <a:latin typeface="PT Sans"/>
                <a:ea typeface="PT Sans"/>
                <a:cs typeface="PT Sans"/>
                <a:sym typeface="PT Sans"/>
              </a:rPr>
              <a:t>Information Nights at Specialized Schools</a:t>
            </a:r>
          </a:p>
        </p:txBody>
      </p:sp>
      <p:sp>
        <p:nvSpPr>
          <p:cNvPr id="257" name="Shape 257"/>
          <p:cNvSpPr txBox="1"/>
          <p:nvPr/>
        </p:nvSpPr>
        <p:spPr>
          <a:xfrm>
            <a:off x="1049337" y="1924050"/>
            <a:ext cx="7121525" cy="2939497"/>
          </a:xfrm>
          <a:prstGeom prst="rect">
            <a:avLst/>
          </a:prstGeom>
          <a:noFill/>
          <a:ln>
            <a:noFill/>
          </a:ln>
        </p:spPr>
        <p:txBody>
          <a:bodyPr lIns="90475" tIns="44450" rIns="90475" bIns="44450" anchor="t" anchorCtr="0">
            <a:noAutofit/>
          </a:bodyPr>
          <a:lstStyle/>
          <a:p>
            <a:pPr marL="0" marR="0" lvl="0" indent="0" algn="l" rtl="0">
              <a:lnSpc>
                <a:spcPct val="90000"/>
              </a:lnSpc>
              <a:spcBef>
                <a:spcPts val="0"/>
              </a:spcBef>
              <a:buClr>
                <a:schemeClr val="dk1"/>
              </a:buClr>
              <a:buSzPct val="25000"/>
              <a:buFont typeface="Arial"/>
              <a:buNone/>
            </a:pPr>
            <a:r>
              <a:rPr lang="en-US" sz="2000" b="0" i="0" u="none" strike="noStrike" cap="none" baseline="0" dirty="0">
                <a:solidFill>
                  <a:schemeClr val="dk1"/>
                </a:solidFill>
                <a:latin typeface="PT Sans"/>
                <a:ea typeface="PT Sans"/>
                <a:cs typeface="PT Sans"/>
                <a:sym typeface="PT Sans"/>
              </a:rPr>
              <a:t>•  To investigate specialized schools or programs, contact the    </a:t>
            </a:r>
          </a:p>
          <a:p>
            <a:pPr marL="0" marR="0" lvl="0" indent="0" algn="l" rtl="0">
              <a:lnSpc>
                <a:spcPct val="90000"/>
              </a:lnSpc>
              <a:spcBef>
                <a:spcPts val="400"/>
              </a:spcBef>
              <a:buClr>
                <a:schemeClr val="dk1"/>
              </a:buClr>
              <a:buSzPct val="25000"/>
              <a:buFont typeface="Arial"/>
              <a:buNone/>
            </a:pPr>
            <a:r>
              <a:rPr lang="en-US" sz="2000" b="0" i="0" u="none" strike="noStrike" cap="none" baseline="0" dirty="0">
                <a:solidFill>
                  <a:schemeClr val="dk1"/>
                </a:solidFill>
                <a:latin typeface="PT Sans"/>
                <a:ea typeface="PT Sans"/>
                <a:cs typeface="PT Sans"/>
                <a:sym typeface="PT Sans"/>
              </a:rPr>
              <a:t>   specific school for admission requirements</a:t>
            </a:r>
            <a:br>
              <a:rPr lang="en-US" sz="2000" b="0" i="0" u="none" strike="noStrike" cap="none" baseline="0" dirty="0">
                <a:solidFill>
                  <a:schemeClr val="dk1"/>
                </a:solidFill>
                <a:latin typeface="PT Sans"/>
                <a:ea typeface="PT Sans"/>
                <a:cs typeface="PT Sans"/>
                <a:sym typeface="PT Sans"/>
              </a:rPr>
            </a:br>
            <a:endParaRPr lang="en-US" sz="2000" b="0" i="0" u="none" strike="noStrike" cap="none" baseline="0" dirty="0">
              <a:solidFill>
                <a:schemeClr val="dk1"/>
              </a:solidFill>
              <a:latin typeface="PT Sans"/>
              <a:ea typeface="PT Sans"/>
              <a:cs typeface="PT Sans"/>
              <a:sym typeface="PT Sans"/>
            </a:endParaRPr>
          </a:p>
          <a:p>
            <a:pPr marL="0" marR="0" lvl="0" indent="0" algn="l" rtl="0">
              <a:spcBef>
                <a:spcPts val="400"/>
              </a:spcBef>
              <a:buClr>
                <a:schemeClr val="dk1"/>
              </a:buClr>
              <a:buSzPct val="25000"/>
              <a:buFont typeface="Arial"/>
              <a:buNone/>
            </a:pPr>
            <a:r>
              <a:rPr lang="en-US" sz="2000" b="0" i="0" u="none" strike="noStrike" cap="none" baseline="0" dirty="0">
                <a:solidFill>
                  <a:schemeClr val="dk1"/>
                </a:solidFill>
                <a:latin typeface="PT Sans"/>
                <a:ea typeface="PT Sans"/>
                <a:cs typeface="PT Sans"/>
                <a:sym typeface="PT Sans"/>
              </a:rPr>
              <a:t>•  Requirements may include auditions, tests, interviews, etc.</a:t>
            </a:r>
          </a:p>
          <a:p>
            <a:pPr marL="0" marR="0" lvl="0" indent="0" algn="l" rtl="0">
              <a:spcBef>
                <a:spcPts val="240"/>
              </a:spcBef>
              <a:buClr>
                <a:schemeClr val="dk1"/>
              </a:buClr>
              <a:buFont typeface="Arial"/>
              <a:buNone/>
            </a:pPr>
            <a:endParaRPr sz="1200" b="0" i="0" u="none" strike="noStrike" cap="none" baseline="0" dirty="0">
              <a:solidFill>
                <a:schemeClr val="dk1"/>
              </a:solidFill>
              <a:latin typeface="PT Sans"/>
              <a:ea typeface="PT Sans"/>
              <a:cs typeface="PT Sans"/>
              <a:sym typeface="PT Sans"/>
            </a:endParaRPr>
          </a:p>
          <a:p>
            <a:pPr marL="0" marR="0" lvl="0" indent="0" algn="l" rtl="0">
              <a:spcBef>
                <a:spcPts val="400"/>
              </a:spcBef>
              <a:buClr>
                <a:schemeClr val="dk1"/>
              </a:buClr>
              <a:buSzPct val="25000"/>
              <a:buFont typeface="Arial"/>
              <a:buNone/>
            </a:pPr>
            <a:r>
              <a:rPr lang="en-US" sz="2000" b="0" i="0" u="none" strike="noStrike" cap="none" baseline="0" dirty="0">
                <a:solidFill>
                  <a:schemeClr val="dk1"/>
                </a:solidFill>
                <a:latin typeface="PT Sans"/>
                <a:ea typeface="PT Sans"/>
                <a:cs typeface="PT Sans"/>
                <a:sym typeface="PT Sans"/>
              </a:rPr>
              <a:t>•  Check deadline dates for application</a:t>
            </a:r>
          </a:p>
        </p:txBody>
      </p:sp>
      <p:sp>
        <p:nvSpPr>
          <p:cNvPr id="258" name="Shape 258"/>
          <p:cNvSpPr txBox="1">
            <a:spLocks noGrp="1"/>
          </p:cNvSpPr>
          <p:nvPr>
            <p:ph type="body" idx="1"/>
          </p:nvPr>
        </p:nvSpPr>
        <p:spPr>
          <a:xfrm>
            <a:off x="152400" y="190500"/>
            <a:ext cx="5714999" cy="304799"/>
          </a:xfrm>
          <a:prstGeom prst="rect">
            <a:avLst/>
          </a:prstGeom>
          <a:noFill/>
          <a:ln>
            <a:noFill/>
          </a:ln>
        </p:spPr>
        <p:txBody>
          <a:bodyPr lIns="91425" tIns="45700" rIns="91425" bIns="45700" anchor="t" anchorCtr="0">
            <a:noAutofit/>
          </a:bodyPr>
          <a:lstStyle/>
          <a:p>
            <a:pPr marL="114300" marR="0" lvl="0" indent="0" algn="l" rtl="0">
              <a:spcBef>
                <a:spcPts val="0"/>
              </a:spcBef>
              <a:buClr>
                <a:schemeClr val="dk1"/>
              </a:buClr>
              <a:buSzPct val="25000"/>
              <a:buFont typeface="Arial"/>
              <a:buNone/>
            </a:pPr>
            <a:r>
              <a:rPr lang="en-US" sz="1600" b="1" i="0" u="none" strike="noStrike" cap="none" baseline="0" dirty="0">
                <a:solidFill>
                  <a:schemeClr val="dk1"/>
                </a:solidFill>
                <a:latin typeface="PT Sans"/>
                <a:ea typeface="PT Sans"/>
                <a:cs typeface="PT Sans"/>
                <a:sym typeface="PT Sans"/>
              </a:rPr>
              <a:t>Choices for Nine</a:t>
            </a:r>
          </a:p>
        </p:txBody>
      </p:sp>
      <p:sp>
        <p:nvSpPr>
          <p:cNvPr id="259" name="Shape 259"/>
          <p:cNvSpPr txBox="1">
            <a:spLocks noGrp="1"/>
          </p:cNvSpPr>
          <p:nvPr>
            <p:ph type="sldNum" idx="12"/>
          </p:nvPr>
        </p:nvSpPr>
        <p:spPr>
          <a:xfrm>
            <a:off x="381000" y="6324600"/>
            <a:ext cx="609599" cy="304799"/>
          </a:xfrm>
          <a:prstGeom prst="rect">
            <a:avLst/>
          </a:prstGeom>
          <a:noFill/>
          <a:ln>
            <a:noFill/>
          </a:ln>
        </p:spPr>
        <p:txBody>
          <a:bodyPr lIns="91425" tIns="45700" rIns="91425" bIns="0" anchor="b" anchorCtr="1">
            <a:noAutofit/>
          </a:bodyPr>
          <a:lstStyle/>
          <a:p>
            <a:pPr lvl="0" algn="l" rtl="0">
              <a:spcBef>
                <a:spcPts val="0"/>
              </a:spcBef>
              <a:buClr>
                <a:srgbClr val="000000"/>
              </a:buClr>
              <a:buSzPct val="25000"/>
              <a:buFont typeface="Arial"/>
              <a:buNone/>
            </a:pPr>
            <a:fld id="{00000000-1234-1234-1234-123412341234}" type="slidenum">
              <a:rPr lang="en-US">
                <a:solidFill>
                  <a:schemeClr val="lt1"/>
                </a:solidFill>
              </a:rPr>
              <a:t>11</a:t>
            </a:fld>
            <a:endParaRPr lang="en-US" dirty="0">
              <a:solidFill>
                <a:schemeClr val="lt1"/>
              </a:solidFill>
            </a:endParaRPr>
          </a:p>
        </p:txBody>
      </p:sp>
    </p:spTree>
    <p:extLst>
      <p:ext uri="{BB962C8B-B14F-4D97-AF65-F5344CB8AC3E}">
        <p14:creationId xmlns:p14="http://schemas.microsoft.com/office/powerpoint/2010/main" val="921967349"/>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26127" y="609600"/>
            <a:ext cx="8260672" cy="1039426"/>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PT Sans"/>
              <a:buNone/>
            </a:pPr>
            <a:r>
              <a:rPr lang="en-US" sz="3500" b="0" i="0" u="none" strike="noStrike" cap="none" baseline="0" dirty="0" smtClean="0">
                <a:solidFill>
                  <a:schemeClr val="dk1"/>
                </a:solidFill>
                <a:latin typeface="PT Sans"/>
                <a:ea typeface="PT Sans"/>
                <a:cs typeface="PT Sans"/>
                <a:sym typeface="PT Sans"/>
              </a:rPr>
              <a:t>Making Course Choices</a:t>
            </a:r>
            <a:endParaRPr lang="en-US" sz="3500" b="0" i="0" u="none" strike="noStrike" cap="none" baseline="0" dirty="0">
              <a:solidFill>
                <a:schemeClr val="dk1"/>
              </a:solidFill>
              <a:latin typeface="PT Sans"/>
              <a:ea typeface="PT Sans"/>
              <a:cs typeface="PT Sans"/>
              <a:sym typeface="PT Sans"/>
            </a:endParaRPr>
          </a:p>
        </p:txBody>
      </p:sp>
      <p:sp>
        <p:nvSpPr>
          <p:cNvPr id="114" name="Shape 114"/>
          <p:cNvSpPr txBox="1">
            <a:spLocks noGrp="1"/>
          </p:cNvSpPr>
          <p:nvPr>
            <p:ph type="body" idx="1"/>
          </p:nvPr>
        </p:nvSpPr>
        <p:spPr>
          <a:xfrm>
            <a:off x="457200" y="1752600"/>
            <a:ext cx="8229600" cy="4267199"/>
          </a:xfrm>
          <a:prstGeom prst="rect">
            <a:avLst/>
          </a:prstGeom>
          <a:noFill/>
          <a:ln>
            <a:noFill/>
          </a:ln>
        </p:spPr>
        <p:txBody>
          <a:bodyPr lIns="91425" tIns="45700" rIns="91425" bIns="45700" anchor="t" anchorCtr="0">
            <a:noAutofit/>
          </a:bodyPr>
          <a:lstStyle/>
          <a:p>
            <a:pPr marL="342900" marR="0" lvl="0" indent="-165100" algn="l" rtl="0">
              <a:spcBef>
                <a:spcPts val="0"/>
              </a:spcBef>
              <a:buClr>
                <a:schemeClr val="dk1"/>
              </a:buClr>
              <a:buFont typeface="Arial"/>
              <a:buNone/>
            </a:pPr>
            <a:endParaRPr sz="1000" b="0" i="0" u="none" strike="noStrike" cap="none" baseline="0" dirty="0">
              <a:solidFill>
                <a:schemeClr val="dk1"/>
              </a:solidFill>
              <a:latin typeface="PT Sans"/>
              <a:ea typeface="PT Sans"/>
              <a:cs typeface="PT Sans"/>
              <a:sym typeface="PT Sans"/>
            </a:endParaRPr>
          </a:p>
          <a:p>
            <a:pPr marL="342900" marR="0" lvl="0" indent="-228600" algn="l" rtl="0">
              <a:spcBef>
                <a:spcPts val="48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Ultimately, students and families </a:t>
            </a:r>
            <a:r>
              <a:rPr lang="en-US" sz="2400" b="0" i="0" u="none" strike="noStrike" cap="none" baseline="0" dirty="0" smtClean="0">
                <a:solidFill>
                  <a:schemeClr val="dk1"/>
                </a:solidFill>
                <a:latin typeface="PT Sans"/>
                <a:ea typeface="PT Sans"/>
                <a:cs typeface="PT Sans"/>
                <a:sym typeface="PT Sans"/>
              </a:rPr>
              <a:t>make the </a:t>
            </a:r>
            <a:r>
              <a:rPr lang="en-US" sz="2400" b="0" i="0" u="none" strike="noStrike" cap="none" baseline="0" dirty="0">
                <a:solidFill>
                  <a:schemeClr val="dk1"/>
                </a:solidFill>
                <a:latin typeface="PT Sans"/>
                <a:ea typeface="PT Sans"/>
                <a:cs typeface="PT Sans"/>
                <a:sym typeface="PT Sans"/>
              </a:rPr>
              <a:t>final course choices</a:t>
            </a:r>
          </a:p>
          <a:p>
            <a:pPr marL="342900" marR="0" lvl="0" indent="-165100" algn="l" rtl="0">
              <a:spcBef>
                <a:spcPts val="200"/>
              </a:spcBef>
              <a:buClr>
                <a:schemeClr val="dk1"/>
              </a:buClr>
              <a:buFont typeface="Arial"/>
              <a:buNone/>
            </a:pPr>
            <a:endParaRPr sz="1000" b="0" i="0" u="none" strike="noStrike" cap="none" baseline="0" dirty="0">
              <a:solidFill>
                <a:schemeClr val="dk1"/>
              </a:solidFill>
              <a:latin typeface="PT Sans"/>
              <a:ea typeface="PT Sans"/>
              <a:cs typeface="PT Sans"/>
              <a:sym typeface="PT Sans"/>
            </a:endParaRPr>
          </a:p>
          <a:p>
            <a:pPr marL="342900" marR="0" lvl="0" indent="-228600" algn="l" rtl="0">
              <a:spcBef>
                <a:spcPts val="48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Grade 8 teachers or counsellors may make suggestions about course choices based on evidence of </a:t>
            </a:r>
            <a:r>
              <a:rPr lang="en-US" sz="2400" b="0" i="0" u="none" strike="noStrike" cap="none" baseline="0" dirty="0" smtClean="0">
                <a:solidFill>
                  <a:schemeClr val="dk1"/>
                </a:solidFill>
                <a:latin typeface="PT Sans"/>
                <a:ea typeface="PT Sans"/>
                <a:cs typeface="PT Sans"/>
                <a:sym typeface="PT Sans"/>
              </a:rPr>
              <a:t>student’s achievement, </a:t>
            </a:r>
            <a:r>
              <a:rPr lang="en-US" sz="2400" b="0" i="0" u="none" strike="noStrike" cap="none" baseline="0" dirty="0">
                <a:solidFill>
                  <a:schemeClr val="dk1"/>
                </a:solidFill>
                <a:latin typeface="PT Sans"/>
                <a:ea typeface="PT Sans"/>
                <a:cs typeface="PT Sans"/>
                <a:sym typeface="PT Sans"/>
              </a:rPr>
              <a:t>learning </a:t>
            </a:r>
            <a:r>
              <a:rPr lang="en-US" sz="2400" b="0" i="0" u="none" strike="noStrike" cap="none" baseline="0" dirty="0" smtClean="0">
                <a:solidFill>
                  <a:schemeClr val="dk1"/>
                </a:solidFill>
                <a:latin typeface="PT Sans"/>
                <a:ea typeface="PT Sans"/>
                <a:cs typeface="PT Sans"/>
                <a:sym typeface="PT Sans"/>
              </a:rPr>
              <a:t>style, </a:t>
            </a:r>
            <a:r>
              <a:rPr lang="en-US" sz="2400" b="0" i="0" u="none" strike="noStrike" cap="none" baseline="0" dirty="0">
                <a:solidFill>
                  <a:schemeClr val="dk1"/>
                </a:solidFill>
                <a:latin typeface="PT Sans"/>
                <a:ea typeface="PT Sans"/>
                <a:cs typeface="PT Sans"/>
                <a:sym typeface="PT Sans"/>
              </a:rPr>
              <a:t>interests, </a:t>
            </a:r>
            <a:r>
              <a:rPr lang="en-US" sz="2400" b="0" i="0" u="none" strike="noStrike" cap="none" baseline="0" dirty="0" smtClean="0">
                <a:solidFill>
                  <a:schemeClr val="dk1"/>
                </a:solidFill>
                <a:latin typeface="PT Sans"/>
                <a:ea typeface="PT Sans"/>
                <a:cs typeface="PT Sans"/>
                <a:sym typeface="PT Sans"/>
              </a:rPr>
              <a:t>and abilities</a:t>
            </a:r>
            <a:endParaRPr lang="en-US" sz="2400" b="0" i="0" u="none" strike="noStrike" cap="none" baseline="0" dirty="0">
              <a:solidFill>
                <a:schemeClr val="dk1"/>
              </a:solidFill>
              <a:latin typeface="PT Sans"/>
              <a:ea typeface="PT Sans"/>
              <a:cs typeface="PT Sans"/>
              <a:sym typeface="PT Sans"/>
            </a:endParaRPr>
          </a:p>
          <a:p>
            <a:pPr marL="342900" marR="0" lvl="0" indent="-165100" algn="l" rtl="0">
              <a:spcBef>
                <a:spcPts val="200"/>
              </a:spcBef>
              <a:buClr>
                <a:schemeClr val="dk1"/>
              </a:buClr>
              <a:buFont typeface="Arial"/>
              <a:buNone/>
            </a:pPr>
            <a:endParaRPr sz="1000" b="0" i="0" u="none" strike="noStrike" cap="none" baseline="0" dirty="0">
              <a:solidFill>
                <a:schemeClr val="dk1"/>
              </a:solidFill>
              <a:latin typeface="PT Sans"/>
              <a:ea typeface="PT Sans"/>
              <a:cs typeface="PT Sans"/>
              <a:sym typeface="PT Sans"/>
            </a:endParaRPr>
          </a:p>
          <a:p>
            <a:pPr marL="342900" marR="0" lvl="0" indent="-165100" algn="l" rtl="0">
              <a:spcBef>
                <a:spcPts val="200"/>
              </a:spcBef>
              <a:buClr>
                <a:schemeClr val="dk1"/>
              </a:buClr>
              <a:buFont typeface="Arial"/>
              <a:buNone/>
            </a:pPr>
            <a:endParaRPr sz="1000" b="0" i="0" u="none" strike="noStrike" cap="none" baseline="0" dirty="0">
              <a:solidFill>
                <a:schemeClr val="dk1"/>
              </a:solidFill>
              <a:latin typeface="PT Sans"/>
              <a:ea typeface="PT Sans"/>
              <a:cs typeface="PT Sans"/>
              <a:sym typeface="PT Sans"/>
            </a:endParaRPr>
          </a:p>
        </p:txBody>
      </p:sp>
      <p:sp>
        <p:nvSpPr>
          <p:cNvPr id="115" name="Shape 115"/>
          <p:cNvSpPr txBox="1">
            <a:spLocks noGrp="1"/>
          </p:cNvSpPr>
          <p:nvPr>
            <p:ph type="sldNum" idx="12"/>
          </p:nvPr>
        </p:nvSpPr>
        <p:spPr>
          <a:xfrm>
            <a:off x="381000" y="6324600"/>
            <a:ext cx="609599" cy="304799"/>
          </a:xfrm>
          <a:prstGeom prst="rect">
            <a:avLst/>
          </a:prstGeom>
          <a:noFill/>
          <a:ln>
            <a:noFill/>
          </a:ln>
        </p:spPr>
        <p:txBody>
          <a:bodyPr lIns="91425" tIns="45700" rIns="91425" bIns="0" anchor="b" anchorCtr="1">
            <a:noAutofit/>
          </a:bodyPr>
          <a:lstStyle/>
          <a:p>
            <a:pPr lvl="0" algn="l" rtl="0">
              <a:spcBef>
                <a:spcPts val="0"/>
              </a:spcBef>
              <a:buClr>
                <a:srgbClr val="000000"/>
              </a:buClr>
              <a:buSzPct val="25000"/>
              <a:buFont typeface="Arial"/>
              <a:buNone/>
            </a:pPr>
            <a:fld id="{00000000-1234-1234-1234-123412341234}" type="slidenum">
              <a:rPr lang="en-US">
                <a:solidFill>
                  <a:schemeClr val="lt1"/>
                </a:solidFill>
              </a:rPr>
              <a:t>12</a:t>
            </a:fld>
            <a:endParaRPr lang="en-US" dirty="0">
              <a:solidFill>
                <a:schemeClr val="lt1"/>
              </a:solidFill>
            </a:endParaRPr>
          </a:p>
        </p:txBody>
      </p:sp>
      <p:sp>
        <p:nvSpPr>
          <p:cNvPr id="116" name="Shape 116"/>
          <p:cNvSpPr txBox="1">
            <a:spLocks noGrp="1"/>
          </p:cNvSpPr>
          <p:nvPr>
            <p:ph type="body" idx="2"/>
          </p:nvPr>
        </p:nvSpPr>
        <p:spPr>
          <a:xfrm>
            <a:off x="304800" y="228600"/>
            <a:ext cx="8077199" cy="304799"/>
          </a:xfrm>
          <a:prstGeom prst="rect">
            <a:avLst/>
          </a:prstGeom>
          <a:noFill/>
          <a:ln>
            <a:noFill/>
          </a:ln>
        </p:spPr>
        <p:txBody>
          <a:bodyPr lIns="91425" tIns="45700" rIns="91425" bIns="45700" anchor="t" anchorCtr="0">
            <a:noAutofit/>
          </a:bodyPr>
          <a:lstStyle/>
          <a:p>
            <a:pPr marL="114300" marR="0" lvl="0" indent="0" algn="l" rtl="0">
              <a:spcBef>
                <a:spcPts val="0"/>
              </a:spcBef>
              <a:buClr>
                <a:schemeClr val="dk1"/>
              </a:buClr>
              <a:buSzPct val="25000"/>
              <a:buFont typeface="Arial"/>
              <a:buNone/>
            </a:pPr>
            <a:r>
              <a:rPr lang="en-US" sz="1600" b="1" i="0" u="none" strike="noStrike" cap="none" baseline="0" dirty="0">
                <a:solidFill>
                  <a:schemeClr val="dk1"/>
                </a:solidFill>
                <a:latin typeface="PT Sans"/>
                <a:ea typeface="PT Sans"/>
                <a:cs typeface="PT Sans"/>
                <a:sym typeface="PT Sans"/>
              </a:rPr>
              <a:t>Choices for Nine</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26127" y="609600"/>
            <a:ext cx="8260672" cy="1039426"/>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PT Sans"/>
              <a:buNone/>
            </a:pPr>
            <a:r>
              <a:rPr lang="en-US" sz="3150" b="0" i="0" u="none" strike="noStrike" cap="none" baseline="0" dirty="0">
                <a:solidFill>
                  <a:schemeClr val="dk1"/>
                </a:solidFill>
                <a:latin typeface="PT Sans"/>
                <a:ea typeface="PT Sans"/>
                <a:cs typeface="PT Sans"/>
                <a:sym typeface="PT Sans"/>
              </a:rPr>
              <a:t>What Course (Type) Choices Do Students Have in Grades 9 and 10?</a:t>
            </a:r>
          </a:p>
        </p:txBody>
      </p:sp>
      <p:sp>
        <p:nvSpPr>
          <p:cNvPr id="123" name="Shape 123"/>
          <p:cNvSpPr txBox="1">
            <a:spLocks noGrp="1"/>
          </p:cNvSpPr>
          <p:nvPr>
            <p:ph type="body" idx="1"/>
          </p:nvPr>
        </p:nvSpPr>
        <p:spPr>
          <a:xfrm>
            <a:off x="457200" y="1752600"/>
            <a:ext cx="8229600" cy="4267199"/>
          </a:xfrm>
          <a:prstGeom prst="rect">
            <a:avLst/>
          </a:prstGeom>
          <a:noFill/>
          <a:ln>
            <a:noFill/>
          </a:ln>
        </p:spPr>
        <p:txBody>
          <a:bodyPr lIns="91425" tIns="45700" rIns="91425" bIns="45700" anchor="t" anchorCtr="0">
            <a:noAutofit/>
          </a:bodyPr>
          <a:lstStyle/>
          <a:p>
            <a:pPr marL="342900" marR="0" lvl="0" indent="-76200" algn="l" rtl="0">
              <a:spcBef>
                <a:spcPts val="0"/>
              </a:spcBef>
              <a:buClr>
                <a:schemeClr val="dk1"/>
              </a:buClr>
              <a:buFont typeface="Arial"/>
              <a:buNone/>
            </a:pPr>
            <a:endParaRPr sz="2400" b="0" i="0" u="none" strike="noStrike" cap="none" baseline="0" dirty="0">
              <a:solidFill>
                <a:schemeClr val="dk1"/>
              </a:solidFill>
              <a:latin typeface="PT Sans"/>
              <a:ea typeface="PT Sans"/>
              <a:cs typeface="PT Sans"/>
              <a:sym typeface="PT Sans"/>
            </a:endParaRPr>
          </a:p>
          <a:p>
            <a:pPr marL="342900" marR="0" lvl="0" indent="-228600" algn="l" rtl="0">
              <a:spcBef>
                <a:spcPts val="48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Applied</a:t>
            </a:r>
          </a:p>
          <a:p>
            <a:pPr marL="342900" marR="0" lvl="0" indent="-228600" algn="l" rtl="0">
              <a:spcBef>
                <a:spcPts val="48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Academic</a:t>
            </a:r>
          </a:p>
          <a:p>
            <a:pPr marL="342900" marR="0" lvl="0" indent="-228600" algn="l" rtl="0">
              <a:spcBef>
                <a:spcPts val="48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Locally Developed</a:t>
            </a:r>
          </a:p>
          <a:p>
            <a:pPr marL="342900" marR="0" lvl="0" indent="-228600" algn="l" rtl="0">
              <a:spcBef>
                <a:spcPts val="48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Open</a:t>
            </a:r>
          </a:p>
          <a:p>
            <a:pPr marL="342900" marR="0" lvl="0" indent="-76200" algn="l" rtl="0">
              <a:spcBef>
                <a:spcPts val="480"/>
              </a:spcBef>
              <a:buClr>
                <a:schemeClr val="dk1"/>
              </a:buClr>
              <a:buFont typeface="Arial"/>
              <a:buNone/>
            </a:pPr>
            <a:endParaRPr sz="2400" b="0" i="0" u="none" strike="noStrike" cap="none" baseline="0" dirty="0">
              <a:solidFill>
                <a:schemeClr val="dk1"/>
              </a:solidFill>
              <a:latin typeface="PT Sans"/>
              <a:ea typeface="PT Sans"/>
              <a:cs typeface="PT Sans"/>
              <a:sym typeface="PT Sans"/>
            </a:endParaRPr>
          </a:p>
          <a:p>
            <a:pPr marL="342900" marR="0" lvl="0" indent="-228600" algn="l" rtl="0">
              <a:spcBef>
                <a:spcPts val="48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Students </a:t>
            </a:r>
            <a:r>
              <a:rPr lang="en-US" sz="2400" b="0" i="0" u="none" strike="noStrike" cap="none" baseline="0" dirty="0" smtClean="0">
                <a:solidFill>
                  <a:schemeClr val="dk1"/>
                </a:solidFill>
                <a:latin typeface="PT Sans"/>
                <a:ea typeface="PT Sans"/>
                <a:cs typeface="PT Sans"/>
                <a:sym typeface="PT Sans"/>
              </a:rPr>
              <a:t>should </a:t>
            </a:r>
            <a:r>
              <a:rPr lang="en-US" sz="2400" b="0" i="0" u="none" strike="noStrike" cap="none" baseline="0" dirty="0">
                <a:solidFill>
                  <a:schemeClr val="dk1"/>
                </a:solidFill>
                <a:latin typeface="PT Sans"/>
                <a:ea typeface="PT Sans"/>
                <a:cs typeface="PT Sans"/>
                <a:sym typeface="PT Sans"/>
              </a:rPr>
              <a:t>mix course </a:t>
            </a:r>
            <a:r>
              <a:rPr lang="en-US" sz="2400" b="0" i="0" u="none" strike="noStrike" cap="none" baseline="0" dirty="0" smtClean="0">
                <a:solidFill>
                  <a:schemeClr val="dk1"/>
                </a:solidFill>
                <a:latin typeface="PT Sans"/>
                <a:ea typeface="PT Sans"/>
                <a:cs typeface="PT Sans"/>
                <a:sym typeface="PT Sans"/>
              </a:rPr>
              <a:t>types based on their achievement, interests,</a:t>
            </a:r>
            <a:r>
              <a:rPr lang="en-US" sz="2400" b="0" i="0" u="none" strike="noStrike" cap="none" dirty="0" smtClean="0">
                <a:solidFill>
                  <a:schemeClr val="dk1"/>
                </a:solidFill>
                <a:latin typeface="PT Sans"/>
                <a:ea typeface="PT Sans"/>
                <a:cs typeface="PT Sans"/>
                <a:sym typeface="PT Sans"/>
              </a:rPr>
              <a:t> and skills</a:t>
            </a:r>
            <a:r>
              <a:rPr lang="en-US" sz="2400" b="0" i="0" u="none" strike="noStrike" cap="none" baseline="0" dirty="0" smtClean="0">
                <a:solidFill>
                  <a:schemeClr val="dk1"/>
                </a:solidFill>
                <a:latin typeface="PT Sans"/>
                <a:ea typeface="PT Sans"/>
                <a:cs typeface="PT Sans"/>
                <a:sym typeface="PT Sans"/>
              </a:rPr>
              <a:t>. </a:t>
            </a:r>
            <a:r>
              <a:rPr lang="en-US" sz="2400" b="0" i="0" u="none" strike="noStrike" cap="none" baseline="0" dirty="0">
                <a:solidFill>
                  <a:schemeClr val="dk1"/>
                </a:solidFill>
                <a:latin typeface="PT Sans"/>
                <a:ea typeface="PT Sans"/>
                <a:cs typeface="PT Sans"/>
                <a:sym typeface="PT Sans"/>
              </a:rPr>
              <a:t>For example, a student </a:t>
            </a:r>
            <a:r>
              <a:rPr lang="en-US" dirty="0" smtClean="0"/>
              <a:t>may</a:t>
            </a:r>
            <a:r>
              <a:rPr lang="en-US" sz="2400" b="0" i="0" u="none" strike="noStrike" cap="none" baseline="0" dirty="0" smtClean="0">
                <a:solidFill>
                  <a:schemeClr val="dk1"/>
                </a:solidFill>
                <a:latin typeface="PT Sans"/>
                <a:ea typeface="PT Sans"/>
                <a:cs typeface="PT Sans"/>
                <a:sym typeface="PT Sans"/>
              </a:rPr>
              <a:t> </a:t>
            </a:r>
            <a:r>
              <a:rPr lang="en-US" sz="2400" b="0" i="0" u="none" strike="noStrike" cap="none" baseline="0" dirty="0">
                <a:solidFill>
                  <a:schemeClr val="dk1"/>
                </a:solidFill>
                <a:latin typeface="PT Sans"/>
                <a:ea typeface="PT Sans"/>
                <a:cs typeface="PT Sans"/>
                <a:sym typeface="PT Sans"/>
              </a:rPr>
              <a:t>take applied English and French courses and academic </a:t>
            </a:r>
            <a:r>
              <a:rPr lang="en-US" sz="2400" b="0" i="0" u="none" strike="noStrike" cap="none" baseline="0" dirty="0" smtClean="0">
                <a:solidFill>
                  <a:schemeClr val="dk1"/>
                </a:solidFill>
                <a:latin typeface="PT Sans"/>
                <a:ea typeface="PT Sans"/>
                <a:cs typeface="PT Sans"/>
                <a:sym typeface="PT Sans"/>
              </a:rPr>
              <a:t>Math.</a:t>
            </a:r>
            <a:endParaRPr lang="en-US" sz="2400" b="0" i="0" u="none" strike="noStrike" cap="none" baseline="0" dirty="0">
              <a:solidFill>
                <a:schemeClr val="dk1"/>
              </a:solidFill>
              <a:latin typeface="PT Sans"/>
              <a:ea typeface="PT Sans"/>
              <a:cs typeface="PT Sans"/>
              <a:sym typeface="PT Sans"/>
            </a:endParaRPr>
          </a:p>
        </p:txBody>
      </p:sp>
      <p:sp>
        <p:nvSpPr>
          <p:cNvPr id="124" name="Shape 124"/>
          <p:cNvSpPr txBox="1">
            <a:spLocks noGrp="1"/>
          </p:cNvSpPr>
          <p:nvPr>
            <p:ph type="sldNum" idx="12"/>
          </p:nvPr>
        </p:nvSpPr>
        <p:spPr>
          <a:xfrm>
            <a:off x="381000" y="6324600"/>
            <a:ext cx="609599" cy="304799"/>
          </a:xfrm>
          <a:prstGeom prst="rect">
            <a:avLst/>
          </a:prstGeom>
          <a:noFill/>
          <a:ln>
            <a:noFill/>
          </a:ln>
        </p:spPr>
        <p:txBody>
          <a:bodyPr lIns="91425" tIns="45700" rIns="91425" bIns="0" anchor="b" anchorCtr="1">
            <a:noAutofit/>
          </a:bodyPr>
          <a:lstStyle/>
          <a:p>
            <a:pPr lvl="0" algn="l" rtl="0">
              <a:spcBef>
                <a:spcPts val="0"/>
              </a:spcBef>
              <a:buClr>
                <a:srgbClr val="000000"/>
              </a:buClr>
              <a:buSzPct val="25000"/>
              <a:buFont typeface="Arial"/>
              <a:buNone/>
            </a:pPr>
            <a:fld id="{00000000-1234-1234-1234-123412341234}" type="slidenum">
              <a:rPr lang="en-US">
                <a:solidFill>
                  <a:schemeClr val="lt1"/>
                </a:solidFill>
              </a:rPr>
              <a:t>13</a:t>
            </a:fld>
            <a:endParaRPr lang="en-US" dirty="0">
              <a:solidFill>
                <a:schemeClr val="lt1"/>
              </a:solidFill>
            </a:endParaRPr>
          </a:p>
        </p:txBody>
      </p:sp>
      <p:sp>
        <p:nvSpPr>
          <p:cNvPr id="125" name="Shape 125"/>
          <p:cNvSpPr txBox="1">
            <a:spLocks noGrp="1"/>
          </p:cNvSpPr>
          <p:nvPr>
            <p:ph type="body" idx="2"/>
          </p:nvPr>
        </p:nvSpPr>
        <p:spPr>
          <a:xfrm>
            <a:off x="304800" y="228600"/>
            <a:ext cx="8077199" cy="304799"/>
          </a:xfrm>
          <a:prstGeom prst="rect">
            <a:avLst/>
          </a:prstGeom>
          <a:noFill/>
          <a:ln>
            <a:noFill/>
          </a:ln>
        </p:spPr>
        <p:txBody>
          <a:bodyPr lIns="91425" tIns="45700" rIns="91425" bIns="45700" anchor="t" anchorCtr="0">
            <a:noAutofit/>
          </a:bodyPr>
          <a:lstStyle/>
          <a:p>
            <a:pPr marL="114300" marR="0" lvl="0" indent="0" algn="l" rtl="0">
              <a:spcBef>
                <a:spcPts val="0"/>
              </a:spcBef>
              <a:buClr>
                <a:schemeClr val="dk1"/>
              </a:buClr>
              <a:buSzPct val="25000"/>
              <a:buFont typeface="Arial"/>
              <a:buNone/>
            </a:pPr>
            <a:r>
              <a:rPr lang="en-US" sz="1600" b="1" i="0" u="none" strike="noStrike" cap="none" baseline="0" dirty="0">
                <a:solidFill>
                  <a:schemeClr val="dk1"/>
                </a:solidFill>
                <a:latin typeface="PT Sans"/>
                <a:ea typeface="PT Sans"/>
                <a:cs typeface="PT Sans"/>
                <a:sym typeface="PT Sans"/>
              </a:rPr>
              <a:t>Choices for Nine</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26127" y="609600"/>
            <a:ext cx="8260672" cy="1039426"/>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PT Sans"/>
              <a:buNone/>
            </a:pPr>
            <a:r>
              <a:rPr lang="en-US" sz="3500" b="0" i="0" u="none" strike="noStrike" cap="none" baseline="0" dirty="0">
                <a:solidFill>
                  <a:schemeClr val="dk1"/>
                </a:solidFill>
                <a:latin typeface="PT Sans"/>
                <a:ea typeface="PT Sans"/>
                <a:cs typeface="PT Sans"/>
                <a:sym typeface="PT Sans"/>
              </a:rPr>
              <a:t>Academic and Applied Course Types</a:t>
            </a:r>
          </a:p>
        </p:txBody>
      </p:sp>
      <p:sp>
        <p:nvSpPr>
          <p:cNvPr id="132" name="Shape 132"/>
          <p:cNvSpPr txBox="1">
            <a:spLocks noGrp="1"/>
          </p:cNvSpPr>
          <p:nvPr>
            <p:ph type="body" idx="1"/>
          </p:nvPr>
        </p:nvSpPr>
        <p:spPr>
          <a:xfrm>
            <a:off x="457200" y="1752600"/>
            <a:ext cx="3962399" cy="4267199"/>
          </a:xfrm>
          <a:prstGeom prst="rect">
            <a:avLst/>
          </a:prstGeom>
          <a:noFill/>
          <a:ln>
            <a:noFill/>
          </a:ln>
        </p:spPr>
        <p:txBody>
          <a:bodyPr lIns="91425" tIns="45700" rIns="91425" bIns="45700" anchor="t" anchorCtr="0">
            <a:noAutofit/>
          </a:bodyPr>
          <a:lstStyle/>
          <a:p>
            <a:pPr marL="114300" marR="0" lvl="0" indent="0" algn="l" rtl="0">
              <a:spcBef>
                <a:spcPts val="0"/>
              </a:spcBef>
              <a:buClr>
                <a:schemeClr val="dk1"/>
              </a:buClr>
              <a:buSzPct val="25000"/>
              <a:buFont typeface="Arial"/>
              <a:buNone/>
            </a:pPr>
            <a:r>
              <a:rPr lang="en-US" sz="2400" b="1" i="0" u="none" strike="noStrike" cap="none" baseline="0" dirty="0">
                <a:solidFill>
                  <a:schemeClr val="dk1"/>
                </a:solidFill>
                <a:latin typeface="PT Sans"/>
                <a:ea typeface="PT Sans"/>
                <a:cs typeface="PT Sans"/>
                <a:sym typeface="PT Sans"/>
              </a:rPr>
              <a:t>Academic Courses</a:t>
            </a:r>
          </a:p>
          <a:p>
            <a:pPr marL="114300" marR="0" lvl="0" indent="0" algn="l" rtl="0">
              <a:spcBef>
                <a:spcPts val="480"/>
              </a:spcBef>
              <a:buClr>
                <a:schemeClr val="dk1"/>
              </a:buClr>
              <a:buFont typeface="Arial"/>
              <a:buNone/>
            </a:pPr>
            <a:endParaRPr sz="2400" b="0" i="0" u="none" strike="noStrike" cap="none" baseline="0" dirty="0">
              <a:solidFill>
                <a:schemeClr val="dk1"/>
              </a:solidFill>
              <a:latin typeface="PT Sans"/>
              <a:ea typeface="PT Sans"/>
              <a:cs typeface="PT Sans"/>
              <a:sym typeface="PT Sans"/>
            </a:endParaRPr>
          </a:p>
          <a:p>
            <a:pPr marL="114300" marR="0" lvl="0" indent="0" algn="l" rtl="0">
              <a:spcBef>
                <a:spcPts val="480"/>
              </a:spcBef>
              <a:buClr>
                <a:schemeClr val="dk1"/>
              </a:buClr>
              <a:buSzPct val="25000"/>
              <a:buFont typeface="Arial"/>
              <a:buNone/>
            </a:pPr>
            <a:r>
              <a:rPr lang="en-US" sz="2400" b="0" i="0" u="none" strike="noStrike" cap="none" baseline="0" dirty="0">
                <a:solidFill>
                  <a:schemeClr val="dk1"/>
                </a:solidFill>
                <a:latin typeface="PT Sans"/>
                <a:ea typeface="PT Sans"/>
                <a:cs typeface="PT Sans"/>
                <a:sym typeface="PT Sans"/>
              </a:rPr>
              <a:t>Focus on theory and abstract problems</a:t>
            </a:r>
          </a:p>
          <a:p>
            <a:pPr marL="342900" marR="0" lvl="0" indent="-76200" algn="l" rtl="0">
              <a:spcBef>
                <a:spcPts val="480"/>
              </a:spcBef>
              <a:buClr>
                <a:schemeClr val="dk1"/>
              </a:buClr>
              <a:buFont typeface="Arial"/>
              <a:buNone/>
            </a:pPr>
            <a:endParaRPr sz="2400" b="0" i="0" u="none" strike="noStrike" cap="none" baseline="0" dirty="0">
              <a:solidFill>
                <a:schemeClr val="dk1"/>
              </a:solidFill>
              <a:latin typeface="PT Sans"/>
              <a:ea typeface="PT Sans"/>
              <a:cs typeface="PT Sans"/>
              <a:sym typeface="PT Sans"/>
            </a:endParaRPr>
          </a:p>
        </p:txBody>
      </p:sp>
      <p:sp>
        <p:nvSpPr>
          <p:cNvPr id="133" name="Shape 133"/>
          <p:cNvSpPr txBox="1">
            <a:spLocks noGrp="1"/>
          </p:cNvSpPr>
          <p:nvPr>
            <p:ph type="body" idx="2"/>
          </p:nvPr>
        </p:nvSpPr>
        <p:spPr>
          <a:xfrm>
            <a:off x="4720855" y="1752600"/>
            <a:ext cx="3962399" cy="4267199"/>
          </a:xfrm>
          <a:prstGeom prst="rect">
            <a:avLst/>
          </a:prstGeom>
          <a:noFill/>
          <a:ln>
            <a:noFill/>
          </a:ln>
        </p:spPr>
        <p:txBody>
          <a:bodyPr lIns="91425" tIns="45700" rIns="91425" bIns="45700" anchor="t" anchorCtr="0">
            <a:noAutofit/>
          </a:bodyPr>
          <a:lstStyle/>
          <a:p>
            <a:pPr marL="114300" marR="0" lvl="0" indent="0" algn="l" rtl="0">
              <a:spcBef>
                <a:spcPts val="0"/>
              </a:spcBef>
              <a:buClr>
                <a:schemeClr val="dk1"/>
              </a:buClr>
              <a:buSzPct val="25000"/>
              <a:buFont typeface="Arial"/>
              <a:buNone/>
            </a:pPr>
            <a:r>
              <a:rPr lang="en-US" sz="2400" b="1" i="0" u="none" strike="noStrike" cap="none" baseline="0" dirty="0">
                <a:solidFill>
                  <a:schemeClr val="dk1"/>
                </a:solidFill>
                <a:latin typeface="PT Sans"/>
                <a:ea typeface="PT Sans"/>
                <a:cs typeface="PT Sans"/>
                <a:sym typeface="PT Sans"/>
              </a:rPr>
              <a:t>Applied Courses</a:t>
            </a:r>
          </a:p>
          <a:p>
            <a:pPr marL="114300" marR="0" lvl="0" indent="0" algn="l" rtl="0">
              <a:spcBef>
                <a:spcPts val="480"/>
              </a:spcBef>
              <a:buClr>
                <a:schemeClr val="dk1"/>
              </a:buClr>
              <a:buFont typeface="Arial"/>
              <a:buNone/>
            </a:pPr>
            <a:endParaRPr sz="2400" b="1" i="0" u="none" strike="noStrike" cap="none" baseline="0" dirty="0">
              <a:solidFill>
                <a:schemeClr val="dk1"/>
              </a:solidFill>
              <a:latin typeface="PT Sans"/>
              <a:ea typeface="PT Sans"/>
              <a:cs typeface="PT Sans"/>
              <a:sym typeface="PT Sans"/>
            </a:endParaRPr>
          </a:p>
          <a:p>
            <a:pPr marL="114300" marR="0" lvl="0" indent="0" algn="l" rtl="0">
              <a:spcBef>
                <a:spcPts val="480"/>
              </a:spcBef>
              <a:buClr>
                <a:schemeClr val="dk1"/>
              </a:buClr>
              <a:buSzPct val="25000"/>
              <a:buFont typeface="Arial"/>
              <a:buNone/>
            </a:pPr>
            <a:r>
              <a:rPr lang="en-US" sz="2400" b="0" i="0" u="none" strike="noStrike" cap="none" baseline="0" dirty="0">
                <a:solidFill>
                  <a:schemeClr val="dk1"/>
                </a:solidFill>
                <a:latin typeface="PT Sans"/>
                <a:ea typeface="PT Sans"/>
                <a:cs typeface="PT Sans"/>
                <a:sym typeface="PT Sans"/>
              </a:rPr>
              <a:t>Focus on practical applications and concrete examples</a:t>
            </a:r>
          </a:p>
        </p:txBody>
      </p:sp>
      <p:sp>
        <p:nvSpPr>
          <p:cNvPr id="134" name="Shape 134"/>
          <p:cNvSpPr txBox="1">
            <a:spLocks noGrp="1"/>
          </p:cNvSpPr>
          <p:nvPr>
            <p:ph type="body" idx="3"/>
          </p:nvPr>
        </p:nvSpPr>
        <p:spPr>
          <a:xfrm>
            <a:off x="228600" y="228600"/>
            <a:ext cx="5714999" cy="304799"/>
          </a:xfrm>
          <a:prstGeom prst="rect">
            <a:avLst/>
          </a:prstGeom>
          <a:noFill/>
          <a:ln>
            <a:noFill/>
          </a:ln>
        </p:spPr>
        <p:txBody>
          <a:bodyPr lIns="91425" tIns="45700" rIns="91425" bIns="45700" anchor="t" anchorCtr="0">
            <a:noAutofit/>
          </a:bodyPr>
          <a:lstStyle/>
          <a:p>
            <a:pPr marL="114300" marR="0" lvl="0" indent="0" algn="l" rtl="0">
              <a:spcBef>
                <a:spcPts val="0"/>
              </a:spcBef>
              <a:buClr>
                <a:schemeClr val="dk1"/>
              </a:buClr>
              <a:buSzPct val="25000"/>
              <a:buFont typeface="Arial"/>
              <a:buNone/>
            </a:pPr>
            <a:r>
              <a:rPr lang="en-US" sz="1600" b="1" i="0" u="none" strike="noStrike" cap="none" baseline="0" dirty="0">
                <a:solidFill>
                  <a:schemeClr val="dk1"/>
                </a:solidFill>
                <a:latin typeface="PT Sans"/>
                <a:ea typeface="PT Sans"/>
                <a:cs typeface="PT Sans"/>
                <a:sym typeface="PT Sans"/>
              </a:rPr>
              <a:t>Choices for Nine</a:t>
            </a:r>
          </a:p>
        </p:txBody>
      </p:sp>
      <p:sp>
        <p:nvSpPr>
          <p:cNvPr id="135" name="Shape 135"/>
          <p:cNvSpPr txBox="1"/>
          <p:nvPr/>
        </p:nvSpPr>
        <p:spPr>
          <a:xfrm>
            <a:off x="7772400" y="6434253"/>
            <a:ext cx="1066799" cy="329092"/>
          </a:xfrm>
          <a:prstGeom prst="rect">
            <a:avLst/>
          </a:prstGeom>
          <a:noFill/>
          <a:ln>
            <a:noFill/>
          </a:ln>
        </p:spPr>
        <p:txBody>
          <a:bodyPr lIns="91425" tIns="45700" rIns="91425" bIns="0" anchor="b" anchorCtr="1">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PT Sans"/>
                <a:ea typeface="PT Sans"/>
                <a:cs typeface="PT Sans"/>
                <a:sym typeface="PT Sans"/>
              </a:rPr>
              <a:t>14</a:t>
            </a:fld>
            <a:endParaRPr lang="en-US" sz="1200" b="0" i="0" u="none" strike="noStrike" cap="none" baseline="0" dirty="0">
              <a:solidFill>
                <a:schemeClr val="dk1"/>
              </a:solidFill>
              <a:latin typeface="PT Sans"/>
              <a:ea typeface="PT Sans"/>
              <a:cs typeface="PT Sans"/>
              <a:sym typeface="PT Sans"/>
            </a:endParaRPr>
          </a:p>
        </p:txBody>
      </p:sp>
      <p:sp>
        <p:nvSpPr>
          <p:cNvPr id="2" name="TextBox 1"/>
          <p:cNvSpPr txBox="1"/>
          <p:nvPr/>
        </p:nvSpPr>
        <p:spPr>
          <a:xfrm>
            <a:off x="971600" y="4221088"/>
            <a:ext cx="6656784" cy="707886"/>
          </a:xfrm>
          <a:prstGeom prst="rect">
            <a:avLst/>
          </a:prstGeom>
          <a:noFill/>
        </p:spPr>
        <p:txBody>
          <a:bodyPr wrap="square" rtlCol="0">
            <a:spAutoFit/>
          </a:bodyPr>
          <a:lstStyle/>
          <a:p>
            <a:r>
              <a:rPr lang="en-CA" sz="2000" i="1" dirty="0" smtClean="0">
                <a:latin typeface="PT Sans" panose="020B0604020202020204" charset="0"/>
              </a:rPr>
              <a:t>These courses include:</a:t>
            </a:r>
          </a:p>
          <a:p>
            <a:r>
              <a:rPr lang="en-CA" sz="2000" dirty="0" smtClean="0">
                <a:latin typeface="PT Sans" panose="020B0604020202020204" charset="0"/>
              </a:rPr>
              <a:t>English, French, Geography, History, Math, and Science</a:t>
            </a:r>
            <a:endParaRPr lang="en-CA" sz="2000" dirty="0">
              <a:latin typeface="PT Sans" panose="020B0604020202020204" charset="0"/>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PT Sans"/>
              <a:buNone/>
            </a:pPr>
            <a:r>
              <a:rPr lang="en-US" sz="3150" b="0" i="0" u="none" strike="noStrike" cap="none" baseline="0" dirty="0">
                <a:solidFill>
                  <a:schemeClr val="dk1"/>
                </a:solidFill>
                <a:latin typeface="PT Sans"/>
                <a:ea typeface="PT Sans"/>
                <a:cs typeface="PT Sans"/>
                <a:sym typeface="PT Sans"/>
              </a:rPr>
              <a:t>Open </a:t>
            </a:r>
            <a:r>
              <a:rPr lang="en-US" sz="3150" b="0" i="0" u="none" strike="noStrike" cap="none" baseline="0" dirty="0" smtClean="0">
                <a:solidFill>
                  <a:schemeClr val="dk1"/>
                </a:solidFill>
                <a:latin typeface="PT Sans"/>
                <a:ea typeface="PT Sans"/>
                <a:cs typeface="PT Sans"/>
                <a:sym typeface="PT Sans"/>
              </a:rPr>
              <a:t>Course </a:t>
            </a:r>
            <a:r>
              <a:rPr lang="en-US" sz="3150" b="0" i="0" u="none" strike="noStrike" cap="none" baseline="0" dirty="0">
                <a:solidFill>
                  <a:schemeClr val="dk1"/>
                </a:solidFill>
                <a:latin typeface="PT Sans"/>
                <a:ea typeface="PT Sans"/>
                <a:cs typeface="PT Sans"/>
                <a:sym typeface="PT Sans"/>
              </a:rPr>
              <a:t>Types</a:t>
            </a:r>
          </a:p>
        </p:txBody>
      </p:sp>
      <p:sp>
        <p:nvSpPr>
          <p:cNvPr id="142" name="Shape 142"/>
          <p:cNvSpPr txBox="1">
            <a:spLocks noGrp="1"/>
          </p:cNvSpPr>
          <p:nvPr>
            <p:ph type="body" idx="1"/>
          </p:nvPr>
        </p:nvSpPr>
        <p:spPr>
          <a:prstGeom prst="rect">
            <a:avLst/>
          </a:prstGeom>
          <a:noFill/>
          <a:ln>
            <a:noFill/>
          </a:ln>
        </p:spPr>
        <p:txBody>
          <a:bodyPr lIns="91425" tIns="45700" rIns="91425" bIns="45700" anchor="t" anchorCtr="0">
            <a:noAutofit/>
          </a:bodyPr>
          <a:lstStyle/>
          <a:p>
            <a:pPr marL="114300" marR="0" lvl="0" indent="0" algn="l" rtl="0">
              <a:spcBef>
                <a:spcPts val="0"/>
              </a:spcBef>
              <a:buClr>
                <a:schemeClr val="dk1"/>
              </a:buClr>
              <a:buFont typeface="Arial"/>
              <a:buNone/>
            </a:pPr>
            <a:endParaRPr sz="2400" b="1" i="0" u="none" strike="noStrike" cap="none" baseline="0" dirty="0">
              <a:solidFill>
                <a:schemeClr val="dk1"/>
              </a:solidFill>
              <a:latin typeface="PT Sans"/>
              <a:ea typeface="PT Sans"/>
              <a:cs typeface="PT Sans"/>
              <a:sym typeface="PT Sans"/>
            </a:endParaRPr>
          </a:p>
          <a:p>
            <a:pPr marL="114300" marR="0" lvl="0" indent="0" algn="l" rtl="0">
              <a:spcBef>
                <a:spcPts val="480"/>
              </a:spcBef>
              <a:buClr>
                <a:schemeClr val="dk1"/>
              </a:buClr>
              <a:buSzPct val="25000"/>
              <a:buFont typeface="Arial"/>
              <a:buNone/>
            </a:pPr>
            <a:r>
              <a:rPr lang="en-US" sz="2400" b="1" i="0" u="none" strike="noStrike" cap="none" baseline="0" dirty="0">
                <a:solidFill>
                  <a:schemeClr val="dk1"/>
                </a:solidFill>
                <a:latin typeface="PT Sans"/>
                <a:ea typeface="PT Sans"/>
                <a:cs typeface="PT Sans"/>
                <a:sym typeface="PT Sans"/>
              </a:rPr>
              <a:t>Open Courses</a:t>
            </a:r>
          </a:p>
          <a:p>
            <a:pPr marL="114300" marR="0" lvl="0" indent="0" algn="l" rtl="0">
              <a:spcBef>
                <a:spcPts val="480"/>
              </a:spcBef>
              <a:buClr>
                <a:schemeClr val="dk1"/>
              </a:buClr>
              <a:buSzPct val="25000"/>
              <a:buFont typeface="Arial"/>
              <a:buNone/>
            </a:pPr>
            <a:r>
              <a:rPr lang="en-US" sz="2400" b="0" i="0" u="none" strike="noStrike" cap="none" baseline="0" dirty="0">
                <a:solidFill>
                  <a:schemeClr val="dk1"/>
                </a:solidFill>
                <a:latin typeface="PT Sans"/>
                <a:ea typeface="PT Sans"/>
                <a:cs typeface="PT Sans"/>
                <a:sym typeface="PT Sans"/>
              </a:rPr>
              <a:t>Optional courses that prepare students for further study and enrich their education</a:t>
            </a:r>
          </a:p>
          <a:p>
            <a:pPr marL="114300" marR="0" lvl="0" indent="0" algn="l" rtl="0">
              <a:spcBef>
                <a:spcPts val="480"/>
              </a:spcBef>
              <a:buClr>
                <a:schemeClr val="dk1"/>
              </a:buClr>
              <a:buFont typeface="Arial"/>
              <a:buNone/>
            </a:pPr>
            <a:endParaRPr sz="2400" b="0" i="0" u="none" strike="noStrike" cap="none" baseline="0" dirty="0">
              <a:solidFill>
                <a:schemeClr val="dk1"/>
              </a:solidFill>
              <a:latin typeface="PT Sans"/>
              <a:ea typeface="PT Sans"/>
              <a:cs typeface="PT Sans"/>
              <a:sym typeface="PT Sans"/>
            </a:endParaRPr>
          </a:p>
          <a:p>
            <a:pPr marL="114300" marR="0" lvl="0" indent="0" algn="l" rtl="0">
              <a:spcBef>
                <a:spcPts val="480"/>
              </a:spcBef>
              <a:buClr>
                <a:schemeClr val="dk1"/>
              </a:buClr>
              <a:buFont typeface="Arial"/>
              <a:buNone/>
            </a:pPr>
            <a:endParaRPr sz="2400" b="0" i="0" u="none" strike="noStrike" cap="none" baseline="0" dirty="0">
              <a:solidFill>
                <a:schemeClr val="dk1"/>
              </a:solidFill>
              <a:latin typeface="PT Sans"/>
              <a:ea typeface="PT Sans"/>
              <a:cs typeface="PT Sans"/>
              <a:sym typeface="PT Sans"/>
            </a:endParaRPr>
          </a:p>
          <a:p>
            <a:pPr marL="342900" marR="0" lvl="0" indent="-76200" algn="l" rtl="0">
              <a:spcBef>
                <a:spcPts val="480"/>
              </a:spcBef>
              <a:buClr>
                <a:schemeClr val="dk1"/>
              </a:buClr>
              <a:buFont typeface="Arial"/>
              <a:buNone/>
            </a:pPr>
            <a:endParaRPr sz="2400" b="0" i="0" u="none" strike="noStrike" cap="none" baseline="0" dirty="0">
              <a:solidFill>
                <a:schemeClr val="dk1"/>
              </a:solidFill>
              <a:latin typeface="PT Sans"/>
              <a:ea typeface="PT Sans"/>
              <a:cs typeface="PT Sans"/>
              <a:sym typeface="PT Sans"/>
            </a:endParaRPr>
          </a:p>
        </p:txBody>
      </p:sp>
      <p:sp>
        <p:nvSpPr>
          <p:cNvPr id="144" name="Shape 144"/>
          <p:cNvSpPr txBox="1">
            <a:spLocks noGrp="1"/>
          </p:cNvSpPr>
          <p:nvPr>
            <p:ph type="body" idx="2"/>
          </p:nvPr>
        </p:nvSpPr>
        <p:spPr>
          <a:prstGeom prst="rect">
            <a:avLst/>
          </a:prstGeom>
          <a:noFill/>
          <a:ln>
            <a:noFill/>
          </a:ln>
        </p:spPr>
        <p:txBody>
          <a:bodyPr lIns="91425" tIns="45700" rIns="91425" bIns="45700" anchor="t" anchorCtr="0">
            <a:noAutofit/>
          </a:bodyPr>
          <a:lstStyle/>
          <a:p>
            <a:pPr marL="114300" marR="0" lvl="0" indent="0" algn="l" rtl="0">
              <a:spcBef>
                <a:spcPts val="0"/>
              </a:spcBef>
              <a:buClr>
                <a:schemeClr val="dk1"/>
              </a:buClr>
              <a:buSzPct val="25000"/>
              <a:buFont typeface="Arial"/>
              <a:buNone/>
            </a:pPr>
            <a:r>
              <a:rPr lang="en-US" sz="1600" b="1" i="0" u="none" strike="noStrike" cap="none" baseline="0" dirty="0">
                <a:solidFill>
                  <a:schemeClr val="dk1"/>
                </a:solidFill>
                <a:latin typeface="PT Sans"/>
                <a:ea typeface="PT Sans"/>
                <a:cs typeface="PT Sans"/>
                <a:sym typeface="PT Sans"/>
              </a:rPr>
              <a:t>Choices for Nine</a:t>
            </a:r>
          </a:p>
          <a:p>
            <a:pPr marL="114300" marR="0" lvl="0" indent="0" algn="l" rtl="0">
              <a:spcBef>
                <a:spcPts val="320"/>
              </a:spcBef>
              <a:buClr>
                <a:schemeClr val="dk1"/>
              </a:buClr>
              <a:buFont typeface="Arial"/>
              <a:buNone/>
            </a:pPr>
            <a:endParaRPr sz="1600" b="1" i="0" u="none" strike="noStrike" cap="none" baseline="0" dirty="0">
              <a:solidFill>
                <a:schemeClr val="dk1"/>
              </a:solidFill>
              <a:latin typeface="PT Sans"/>
              <a:ea typeface="PT Sans"/>
              <a:cs typeface="PT Sans"/>
              <a:sym typeface="PT Sans"/>
            </a:endParaRPr>
          </a:p>
        </p:txBody>
      </p:sp>
      <p:sp>
        <p:nvSpPr>
          <p:cNvPr id="145" name="Shape 145"/>
          <p:cNvSpPr txBox="1"/>
          <p:nvPr/>
        </p:nvSpPr>
        <p:spPr>
          <a:xfrm>
            <a:off x="7772400" y="6400800"/>
            <a:ext cx="1066799" cy="329092"/>
          </a:xfrm>
          <a:prstGeom prst="rect">
            <a:avLst/>
          </a:prstGeom>
          <a:noFill/>
          <a:ln>
            <a:noFill/>
          </a:ln>
        </p:spPr>
        <p:txBody>
          <a:bodyPr lIns="91425" tIns="45700" rIns="91425" bIns="0" anchor="b" anchorCtr="1">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PT Sans"/>
                <a:ea typeface="PT Sans"/>
                <a:cs typeface="PT Sans"/>
                <a:sym typeface="PT Sans"/>
              </a:rPr>
              <a:t>15</a:t>
            </a:fld>
            <a:endParaRPr lang="en-US" sz="1200" b="0" i="0" u="none" strike="noStrike" cap="none" baseline="0" dirty="0">
              <a:solidFill>
                <a:schemeClr val="dk1"/>
              </a:solidFill>
              <a:latin typeface="PT Sans"/>
              <a:ea typeface="PT Sans"/>
              <a:cs typeface="PT Sans"/>
              <a:sym typeface="PT Sans"/>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Locally Developed Course Types</a:t>
            </a:r>
            <a:endParaRPr lang="en-CA" dirty="0"/>
          </a:p>
        </p:txBody>
      </p:sp>
      <p:sp>
        <p:nvSpPr>
          <p:cNvPr id="3" name="Text Placeholder 2"/>
          <p:cNvSpPr>
            <a:spLocks noGrp="1"/>
          </p:cNvSpPr>
          <p:nvPr>
            <p:ph type="body" idx="1"/>
          </p:nvPr>
        </p:nvSpPr>
        <p:spPr/>
        <p:txBody>
          <a:bodyPr/>
          <a:lstStyle/>
          <a:p>
            <a:pPr marL="114300" lvl="0" indent="0">
              <a:buSzPct val="25000"/>
              <a:buNone/>
            </a:pPr>
            <a:r>
              <a:rPr lang="en-US" b="1" dirty="0"/>
              <a:t>Locally Developed</a:t>
            </a:r>
          </a:p>
          <a:p>
            <a:pPr marL="114300" lvl="0" indent="0">
              <a:buSzPct val="25000"/>
              <a:buNone/>
            </a:pPr>
            <a:r>
              <a:rPr lang="en-US" dirty="0"/>
              <a:t>C</a:t>
            </a:r>
            <a:r>
              <a:rPr lang="en-US" dirty="0" smtClean="0"/>
              <a:t>ompulsory </a:t>
            </a:r>
            <a:r>
              <a:rPr lang="en-US" dirty="0"/>
              <a:t>courses for students who need more flexibility and support in their learning</a:t>
            </a:r>
          </a:p>
          <a:p>
            <a:pPr marL="266700" indent="0">
              <a:buNone/>
            </a:pPr>
            <a:endParaRPr lang="en-CA" dirty="0"/>
          </a:p>
        </p:txBody>
      </p:sp>
      <p:sp>
        <p:nvSpPr>
          <p:cNvPr id="6" name="Slide Number Placeholder 5"/>
          <p:cNvSpPr>
            <a:spLocks noGrp="1"/>
          </p:cNvSpPr>
          <p:nvPr>
            <p:ph type="sldNum" idx="12"/>
          </p:nvPr>
        </p:nvSpPr>
        <p:spPr/>
        <p:txBody>
          <a:bodyPr/>
          <a:lstStyle/>
          <a:p>
            <a:pPr marL="0" marR="0" lvl="0" indent="0" algn="l" rtl="0">
              <a:spcBef>
                <a:spcPts val="0"/>
              </a:spcBef>
              <a:buSzPct val="25000"/>
              <a:buNone/>
            </a:pPr>
            <a:fld id="{00000000-1234-1234-1234-123412341234}" type="slidenum">
              <a:rPr lang="en-US" sz="1200" b="0" i="0" u="none" strike="noStrike" cap="none" baseline="0" smtClean="0">
                <a:solidFill>
                  <a:schemeClr val="lt1"/>
                </a:solidFill>
                <a:latin typeface="PT Sans"/>
                <a:ea typeface="PT Sans"/>
                <a:cs typeface="PT Sans"/>
                <a:sym typeface="PT Sans"/>
              </a:rPr>
              <a:t>16</a:t>
            </a:fld>
            <a:endParaRPr lang="en-US" sz="1200" b="0" i="0" u="none" strike="noStrike" cap="none" baseline="0" dirty="0">
              <a:solidFill>
                <a:schemeClr val="lt1"/>
              </a:solidFill>
              <a:latin typeface="PT Sans"/>
              <a:ea typeface="PT Sans"/>
              <a:cs typeface="PT Sans"/>
              <a:sym typeface="PT Sans"/>
            </a:endParaRPr>
          </a:p>
        </p:txBody>
      </p:sp>
      <p:sp>
        <p:nvSpPr>
          <p:cNvPr id="5" name="Text Placeholder 4"/>
          <p:cNvSpPr>
            <a:spLocks noGrp="1"/>
          </p:cNvSpPr>
          <p:nvPr>
            <p:ph type="body" idx="2"/>
          </p:nvPr>
        </p:nvSpPr>
        <p:spPr/>
        <p:txBody>
          <a:bodyPr/>
          <a:lstStyle/>
          <a:p>
            <a:r>
              <a:rPr lang="en-CA" dirty="0" smtClean="0">
                <a:solidFill>
                  <a:schemeClr val="tx1"/>
                </a:solidFill>
              </a:rPr>
              <a:t>Choices to Nine </a:t>
            </a:r>
            <a:endParaRPr lang="en-CA" dirty="0">
              <a:solidFill>
                <a:schemeClr val="tx1"/>
              </a:solidFill>
            </a:endParaRPr>
          </a:p>
        </p:txBody>
      </p:sp>
      <p:sp>
        <p:nvSpPr>
          <p:cNvPr id="9" name="TextBox 8"/>
          <p:cNvSpPr txBox="1"/>
          <p:nvPr/>
        </p:nvSpPr>
        <p:spPr>
          <a:xfrm>
            <a:off x="675746" y="3398243"/>
            <a:ext cx="7128792" cy="954107"/>
          </a:xfrm>
          <a:prstGeom prst="rect">
            <a:avLst/>
          </a:prstGeom>
          <a:noFill/>
        </p:spPr>
        <p:txBody>
          <a:bodyPr wrap="square" rtlCol="0">
            <a:spAutoFit/>
          </a:bodyPr>
          <a:lstStyle/>
          <a:p>
            <a:r>
              <a:rPr lang="en-CA" sz="1800" i="1" dirty="0" smtClean="0">
                <a:latin typeface="PT Sans" panose="020B0604020202020204" charset="0"/>
              </a:rPr>
              <a:t>Courses that may be developed locally include:</a:t>
            </a:r>
          </a:p>
          <a:p>
            <a:endParaRPr lang="en-CA" sz="1800" dirty="0">
              <a:latin typeface="PT Sans" panose="020B0604020202020204" charset="0"/>
            </a:endParaRPr>
          </a:p>
          <a:p>
            <a:r>
              <a:rPr lang="en-CA" sz="2000" dirty="0" smtClean="0">
                <a:latin typeface="PT Sans" panose="020B0604020202020204" charset="0"/>
              </a:rPr>
              <a:t>English, French, History, Math, and Science</a:t>
            </a:r>
            <a:endParaRPr lang="en-CA" sz="2000" dirty="0">
              <a:latin typeface="PT Sans" panose="020B0604020202020204" charset="0"/>
            </a:endParaRPr>
          </a:p>
        </p:txBody>
      </p:sp>
    </p:spTree>
    <p:extLst>
      <p:ext uri="{BB962C8B-B14F-4D97-AF65-F5344CB8AC3E}">
        <p14:creationId xmlns:p14="http://schemas.microsoft.com/office/powerpoint/2010/main" val="1441726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p:nvPr/>
        </p:nvSpPr>
        <p:spPr>
          <a:xfrm>
            <a:off x="1346199" y="2319338"/>
            <a:ext cx="6657975" cy="3241674"/>
          </a:xfrm>
          <a:prstGeom prst="rect">
            <a:avLst/>
          </a:prstGeom>
          <a:solidFill>
            <a:srgbClr val="D8D8D8"/>
          </a:solidFill>
          <a:ln>
            <a:noFill/>
          </a:ln>
        </p:spPr>
        <p:txBody>
          <a:bodyPr lIns="91425" tIns="45700" rIns="91425" bIns="45700" anchor="ctr" anchorCtr="0">
            <a:noAutofit/>
          </a:bodyPr>
          <a:lstStyle/>
          <a:p>
            <a:pPr marL="0" marR="0" lvl="0" indent="0" algn="l" rtl="0">
              <a:spcBef>
                <a:spcPts val="0"/>
              </a:spcBef>
              <a:buNone/>
            </a:pPr>
            <a:endParaRPr sz="1800" b="0" i="0" u="none" strike="noStrike" cap="none" baseline="0" dirty="0">
              <a:solidFill>
                <a:schemeClr val="dk1"/>
              </a:solidFill>
              <a:latin typeface="PT Sans"/>
              <a:ea typeface="PT Sans"/>
              <a:cs typeface="PT Sans"/>
              <a:sym typeface="PT Sans"/>
            </a:endParaRPr>
          </a:p>
        </p:txBody>
      </p:sp>
      <p:sp>
        <p:nvSpPr>
          <p:cNvPr id="197" name="Shape 197"/>
          <p:cNvSpPr/>
          <p:nvPr/>
        </p:nvSpPr>
        <p:spPr>
          <a:xfrm>
            <a:off x="812800" y="642937"/>
            <a:ext cx="9245600" cy="671511"/>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Arial"/>
              <a:buNone/>
            </a:pPr>
            <a:r>
              <a:rPr lang="en-US" sz="2400" b="0" i="0" u="none" strike="noStrike" cap="none" baseline="0" dirty="0">
                <a:solidFill>
                  <a:schemeClr val="dk1"/>
                </a:solidFill>
                <a:latin typeface="Times New Roman"/>
                <a:ea typeface="Times New Roman"/>
                <a:cs typeface="Times New Roman"/>
                <a:sym typeface="Times New Roman"/>
              </a:rPr>
              <a:t/>
            </a:r>
            <a:br>
              <a:rPr lang="en-US" sz="2400" b="0" i="0" u="none" strike="noStrike" cap="none" baseline="0" dirty="0">
                <a:solidFill>
                  <a:schemeClr val="dk1"/>
                </a:solidFill>
                <a:latin typeface="Times New Roman"/>
                <a:ea typeface="Times New Roman"/>
                <a:cs typeface="Times New Roman"/>
                <a:sym typeface="Times New Roman"/>
              </a:rPr>
            </a:br>
            <a:endParaRPr lang="en-US" sz="2400" b="0" i="0" u="none" strike="noStrike" cap="none" baseline="0" dirty="0">
              <a:solidFill>
                <a:schemeClr val="dk1"/>
              </a:solidFill>
              <a:latin typeface="Times New Roman"/>
              <a:ea typeface="Times New Roman"/>
              <a:cs typeface="Times New Roman"/>
              <a:sym typeface="Times New Roman"/>
            </a:endParaRPr>
          </a:p>
        </p:txBody>
      </p:sp>
      <p:sp>
        <p:nvSpPr>
          <p:cNvPr id="198" name="Shape 198"/>
          <p:cNvSpPr/>
          <p:nvPr/>
        </p:nvSpPr>
        <p:spPr>
          <a:xfrm>
            <a:off x="1603375" y="2319338"/>
            <a:ext cx="6143624" cy="30480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SzPct val="100000"/>
              <a:buFont typeface="Arial"/>
              <a:buChar char="•"/>
            </a:pPr>
            <a:r>
              <a:rPr lang="en-US" sz="2000" b="0" i="0" u="none" strike="noStrike" cap="none" baseline="0" dirty="0">
                <a:solidFill>
                  <a:schemeClr val="dk1"/>
                </a:solidFill>
                <a:latin typeface="PT Sans"/>
                <a:ea typeface="PT Sans"/>
                <a:cs typeface="PT Sans"/>
                <a:sym typeface="PT Sans"/>
              </a:rPr>
              <a:t>  Total of 30 course credits</a:t>
            </a:r>
          </a:p>
          <a:p>
            <a:pPr marL="0" marR="0" lvl="0" indent="0" algn="l" rtl="0">
              <a:lnSpc>
                <a:spcPct val="80000"/>
              </a:lnSpc>
              <a:spcBef>
                <a:spcPts val="0"/>
              </a:spcBef>
              <a:buClr>
                <a:schemeClr val="dk1"/>
              </a:buClr>
              <a:buSzPct val="25000"/>
              <a:buFont typeface="Arial"/>
              <a:buNone/>
            </a:pPr>
            <a:r>
              <a:rPr lang="en-US" sz="1100" b="0" i="0" u="none" strike="noStrike" cap="none" baseline="0" dirty="0">
                <a:solidFill>
                  <a:schemeClr val="dk1"/>
                </a:solidFill>
                <a:latin typeface="PT Sans"/>
                <a:ea typeface="PT Sans"/>
                <a:cs typeface="PT Sans"/>
                <a:sym typeface="PT Sans"/>
              </a:rPr>
              <a:t/>
            </a:r>
            <a:br>
              <a:rPr lang="en-US" sz="1100" b="0" i="0" u="none" strike="noStrike" cap="none" baseline="0" dirty="0">
                <a:solidFill>
                  <a:schemeClr val="dk1"/>
                </a:solidFill>
                <a:latin typeface="PT Sans"/>
                <a:ea typeface="PT Sans"/>
                <a:cs typeface="PT Sans"/>
                <a:sym typeface="PT Sans"/>
              </a:rPr>
            </a:br>
            <a:r>
              <a:rPr lang="en-US" sz="1100" b="0" i="0" u="none" strike="noStrike" cap="none" baseline="0" dirty="0">
                <a:solidFill>
                  <a:schemeClr val="dk1"/>
                </a:solidFill>
                <a:latin typeface="PT Sans"/>
                <a:ea typeface="PT Sans"/>
                <a:cs typeface="PT Sans"/>
                <a:sym typeface="PT Sans"/>
              </a:rPr>
              <a:t>      	</a:t>
            </a:r>
            <a:r>
              <a:rPr lang="en-US" sz="2000" b="0" i="0" u="none" strike="noStrike" cap="none" baseline="0" dirty="0">
                <a:solidFill>
                  <a:schemeClr val="dk1"/>
                </a:solidFill>
                <a:latin typeface="PT Sans"/>
                <a:ea typeface="PT Sans"/>
                <a:cs typeface="PT Sans"/>
                <a:sym typeface="PT Sans"/>
              </a:rPr>
              <a:t>– 18 compulsory courses</a:t>
            </a:r>
            <a:br>
              <a:rPr lang="en-US" sz="2000" b="0" i="0" u="none" strike="noStrike" cap="none" baseline="0" dirty="0">
                <a:solidFill>
                  <a:schemeClr val="dk1"/>
                </a:solidFill>
                <a:latin typeface="PT Sans"/>
                <a:ea typeface="PT Sans"/>
                <a:cs typeface="PT Sans"/>
                <a:sym typeface="PT Sans"/>
              </a:rPr>
            </a:br>
            <a:r>
              <a:rPr lang="en-US" sz="2000" b="0" i="0" u="none" strike="noStrike" cap="none" baseline="0" dirty="0">
                <a:solidFill>
                  <a:schemeClr val="dk1"/>
                </a:solidFill>
                <a:latin typeface="PT Sans"/>
                <a:ea typeface="PT Sans"/>
                <a:cs typeface="PT Sans"/>
                <a:sym typeface="PT Sans"/>
              </a:rPr>
              <a:t>     	– 12 elective courses</a:t>
            </a:r>
            <a:br>
              <a:rPr lang="en-US" sz="2000" b="0" i="0" u="none" strike="noStrike" cap="none" baseline="0" dirty="0">
                <a:solidFill>
                  <a:schemeClr val="dk1"/>
                </a:solidFill>
                <a:latin typeface="PT Sans"/>
                <a:ea typeface="PT Sans"/>
                <a:cs typeface="PT Sans"/>
                <a:sym typeface="PT Sans"/>
              </a:rPr>
            </a:br>
            <a:endParaRPr lang="en-US" sz="2000" b="0" i="0" u="none" strike="noStrike" cap="none" baseline="0" dirty="0">
              <a:solidFill>
                <a:schemeClr val="dk1"/>
              </a:solidFill>
              <a:latin typeface="PT Sans"/>
              <a:ea typeface="PT Sans"/>
              <a:cs typeface="PT Sans"/>
              <a:sym typeface="PT Sans"/>
            </a:endParaRPr>
          </a:p>
          <a:p>
            <a:pPr marL="0" marR="0" lvl="0" indent="0" algn="l" rtl="0">
              <a:lnSpc>
                <a:spcPct val="80000"/>
              </a:lnSpc>
              <a:spcBef>
                <a:spcPts val="0"/>
              </a:spcBef>
              <a:buClr>
                <a:schemeClr val="dk1"/>
              </a:buClr>
              <a:buSzPct val="100000"/>
              <a:buFont typeface="Arial"/>
              <a:buChar char="•"/>
            </a:pPr>
            <a:r>
              <a:rPr lang="en-US" sz="2000" b="0" i="0" u="none" strike="noStrike" cap="none" baseline="0" dirty="0">
                <a:solidFill>
                  <a:schemeClr val="dk1"/>
                </a:solidFill>
                <a:latin typeface="PT Sans"/>
                <a:ea typeface="PT Sans"/>
                <a:cs typeface="PT Sans"/>
                <a:sym typeface="PT Sans"/>
              </a:rPr>
              <a:t>  40 </a:t>
            </a:r>
            <a:r>
              <a:rPr lang="en-US" sz="2000" b="0" i="0" u="none" strike="noStrike" cap="none" baseline="0" dirty="0" smtClean="0">
                <a:solidFill>
                  <a:schemeClr val="dk1"/>
                </a:solidFill>
                <a:latin typeface="PT Sans"/>
                <a:ea typeface="PT Sans"/>
                <a:cs typeface="PT Sans"/>
                <a:sym typeface="PT Sans"/>
              </a:rPr>
              <a:t>hours </a:t>
            </a:r>
            <a:r>
              <a:rPr lang="en-US" sz="2000" b="0" i="0" u="none" strike="noStrike" cap="none" baseline="0" dirty="0">
                <a:solidFill>
                  <a:schemeClr val="dk1"/>
                </a:solidFill>
                <a:latin typeface="PT Sans"/>
                <a:ea typeface="PT Sans"/>
                <a:cs typeface="PT Sans"/>
                <a:sym typeface="PT Sans"/>
              </a:rPr>
              <a:t>Community Involvement</a:t>
            </a:r>
          </a:p>
          <a:p>
            <a:pPr marL="0" marR="0" lvl="0" indent="0" algn="l" rtl="0">
              <a:lnSpc>
                <a:spcPct val="80000"/>
              </a:lnSpc>
              <a:spcBef>
                <a:spcPts val="0"/>
              </a:spcBef>
              <a:buClr>
                <a:schemeClr val="dk1"/>
              </a:buClr>
              <a:buSzPct val="25000"/>
              <a:buFont typeface="Arial"/>
              <a:buNone/>
            </a:pPr>
            <a:r>
              <a:rPr lang="en-US" sz="1100" b="0" i="0" u="none" strike="noStrike" cap="none" baseline="0" dirty="0">
                <a:solidFill>
                  <a:schemeClr val="dk1"/>
                </a:solidFill>
                <a:latin typeface="PT Sans"/>
                <a:ea typeface="PT Sans"/>
                <a:cs typeface="PT Sans"/>
                <a:sym typeface="PT Sans"/>
              </a:rPr>
              <a:t/>
            </a:r>
            <a:br>
              <a:rPr lang="en-US" sz="1100" b="0" i="0" u="none" strike="noStrike" cap="none" baseline="0" dirty="0">
                <a:solidFill>
                  <a:schemeClr val="dk1"/>
                </a:solidFill>
                <a:latin typeface="PT Sans"/>
                <a:ea typeface="PT Sans"/>
                <a:cs typeface="PT Sans"/>
                <a:sym typeface="PT Sans"/>
              </a:rPr>
            </a:br>
            <a:r>
              <a:rPr lang="en-US" sz="1100" b="0" i="0" u="none" strike="noStrike" cap="none" baseline="0" dirty="0">
                <a:solidFill>
                  <a:schemeClr val="dk1"/>
                </a:solidFill>
                <a:latin typeface="PT Sans"/>
                <a:ea typeface="PT Sans"/>
                <a:cs typeface="PT Sans"/>
                <a:sym typeface="PT Sans"/>
              </a:rPr>
              <a:t>      	</a:t>
            </a:r>
            <a:r>
              <a:rPr lang="en-US" sz="2000" b="0" i="0" u="none" strike="noStrike" cap="none" baseline="0" dirty="0">
                <a:solidFill>
                  <a:schemeClr val="dk1"/>
                </a:solidFill>
                <a:latin typeface="PT Sans"/>
                <a:ea typeface="PT Sans"/>
                <a:cs typeface="PT Sans"/>
                <a:sym typeface="PT Sans"/>
              </a:rPr>
              <a:t>– Begins in summer after Grade 8</a:t>
            </a:r>
          </a:p>
          <a:p>
            <a:pPr marL="0" marR="0" lvl="0" indent="127000" algn="l" rtl="0">
              <a:lnSpc>
                <a:spcPct val="80000"/>
              </a:lnSpc>
              <a:spcBef>
                <a:spcPts val="0"/>
              </a:spcBef>
              <a:buClr>
                <a:schemeClr val="dk1"/>
              </a:buClr>
              <a:buFont typeface="Arial"/>
              <a:buNone/>
            </a:pPr>
            <a:endParaRPr sz="2000" b="0" i="0" u="none" strike="noStrike" cap="none" baseline="0" dirty="0">
              <a:solidFill>
                <a:schemeClr val="dk1"/>
              </a:solidFill>
              <a:latin typeface="PT Sans"/>
              <a:ea typeface="PT Sans"/>
              <a:cs typeface="PT Sans"/>
              <a:sym typeface="PT Sans"/>
            </a:endParaRPr>
          </a:p>
          <a:p>
            <a:pPr marL="0" marR="0" lvl="0" indent="0" algn="l" rtl="0">
              <a:lnSpc>
                <a:spcPct val="80000"/>
              </a:lnSpc>
              <a:spcBef>
                <a:spcPts val="0"/>
              </a:spcBef>
              <a:buClr>
                <a:schemeClr val="dk1"/>
              </a:buClr>
              <a:buSzPct val="100000"/>
              <a:buFont typeface="Arial"/>
              <a:buChar char="•"/>
            </a:pPr>
            <a:r>
              <a:rPr lang="en-US" sz="2000" b="0" i="0" u="none" strike="noStrike" cap="none" baseline="0" dirty="0">
                <a:solidFill>
                  <a:schemeClr val="dk1"/>
                </a:solidFill>
                <a:latin typeface="PT Sans"/>
                <a:ea typeface="PT Sans"/>
                <a:cs typeface="PT Sans"/>
                <a:sym typeface="PT Sans"/>
              </a:rPr>
              <a:t>  Ontario Literacy Requirement</a:t>
            </a:r>
          </a:p>
          <a:p>
            <a:pPr marL="0" marR="0" lvl="0" indent="0" algn="l" rtl="0">
              <a:lnSpc>
                <a:spcPct val="80000"/>
              </a:lnSpc>
              <a:spcBef>
                <a:spcPts val="0"/>
              </a:spcBef>
              <a:buClr>
                <a:schemeClr val="dk1"/>
              </a:buClr>
              <a:buFont typeface="Arial"/>
              <a:buNone/>
            </a:pPr>
            <a:endParaRPr sz="1000" b="0" i="0" u="none" strike="noStrike" cap="none" baseline="0" dirty="0">
              <a:solidFill>
                <a:schemeClr val="dk1"/>
              </a:solidFill>
              <a:latin typeface="PT Sans"/>
              <a:ea typeface="PT Sans"/>
              <a:cs typeface="PT Sans"/>
              <a:sym typeface="PT Sans"/>
            </a:endParaRPr>
          </a:p>
          <a:p>
            <a:pPr marL="0" marR="0" lvl="0" indent="0" algn="l" rtl="0">
              <a:lnSpc>
                <a:spcPct val="80000"/>
              </a:lnSpc>
              <a:spcBef>
                <a:spcPts val="0"/>
              </a:spcBef>
              <a:buClr>
                <a:schemeClr val="dk1"/>
              </a:buClr>
              <a:buSzPct val="25000"/>
              <a:buFont typeface="Arial"/>
              <a:buNone/>
            </a:pPr>
            <a:r>
              <a:rPr lang="en-US" sz="2000" b="0" i="0" u="none" strike="noStrike" cap="none" baseline="0" dirty="0">
                <a:solidFill>
                  <a:schemeClr val="dk1"/>
                </a:solidFill>
                <a:latin typeface="PT Sans"/>
                <a:ea typeface="PT Sans"/>
                <a:cs typeface="PT Sans"/>
                <a:sym typeface="PT Sans"/>
              </a:rPr>
              <a:t>	- Ontario Secondary School Literacy Test</a:t>
            </a:r>
          </a:p>
          <a:p>
            <a:pPr marL="0" marR="0" lvl="0" indent="0" algn="l" rtl="0">
              <a:lnSpc>
                <a:spcPct val="75000"/>
              </a:lnSpc>
              <a:spcBef>
                <a:spcPts val="0"/>
              </a:spcBef>
              <a:buClr>
                <a:schemeClr val="dk1"/>
              </a:buClr>
              <a:buSzPct val="25000"/>
              <a:buFont typeface="Arial"/>
              <a:buNone/>
            </a:pPr>
            <a:r>
              <a:rPr lang="en-US" sz="2400" b="0" i="0" u="none" strike="noStrike" cap="none" baseline="0" dirty="0">
                <a:solidFill>
                  <a:schemeClr val="dk1"/>
                </a:solidFill>
                <a:latin typeface="PT Sans"/>
                <a:ea typeface="PT Sans"/>
                <a:cs typeface="PT Sans"/>
                <a:sym typeface="PT Sans"/>
              </a:rPr>
              <a:t>				</a:t>
            </a:r>
          </a:p>
        </p:txBody>
      </p:sp>
      <p:sp>
        <p:nvSpPr>
          <p:cNvPr id="199" name="Shape 199"/>
          <p:cNvSpPr/>
          <p:nvPr/>
        </p:nvSpPr>
        <p:spPr>
          <a:xfrm>
            <a:off x="584200" y="220662"/>
            <a:ext cx="8008938" cy="1608137"/>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Font typeface="Arial"/>
              <a:buNone/>
            </a:pPr>
            <a:endParaRPr sz="4400" b="0" i="0" u="none" strike="noStrike" cap="none" baseline="0" dirty="0">
              <a:solidFill>
                <a:srgbClr val="7DC46E"/>
              </a:solidFill>
              <a:latin typeface="PT Sans"/>
              <a:ea typeface="PT Sans"/>
              <a:cs typeface="PT Sans"/>
              <a:sym typeface="PT Sans"/>
            </a:endParaRPr>
          </a:p>
        </p:txBody>
      </p:sp>
      <p:sp>
        <p:nvSpPr>
          <p:cNvPr id="200" name="Shape 200"/>
          <p:cNvSpPr txBox="1"/>
          <p:nvPr/>
        </p:nvSpPr>
        <p:spPr>
          <a:xfrm>
            <a:off x="3327400" y="5638800"/>
            <a:ext cx="4419599" cy="584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0" i="1" u="none" strike="noStrike" cap="none" baseline="0" dirty="0">
                <a:solidFill>
                  <a:schemeClr val="dk1"/>
                </a:solidFill>
                <a:latin typeface="PT Sans"/>
                <a:ea typeface="PT Sans"/>
                <a:cs typeface="PT Sans"/>
                <a:sym typeface="PT Sans"/>
              </a:rPr>
              <a:t>Ontario Schools, Kindergarten to Grade 12:</a:t>
            </a:r>
          </a:p>
          <a:p>
            <a:pPr marL="0" marR="0" lvl="0" indent="0" algn="l" rtl="0">
              <a:spcBef>
                <a:spcPts val="0"/>
              </a:spcBef>
              <a:buSzPct val="25000"/>
              <a:buNone/>
            </a:pPr>
            <a:r>
              <a:rPr lang="en-US" sz="1600" b="0" i="1" u="none" strike="noStrike" cap="none" baseline="0" dirty="0">
                <a:solidFill>
                  <a:schemeClr val="dk1"/>
                </a:solidFill>
                <a:latin typeface="PT Sans"/>
                <a:ea typeface="PT Sans"/>
                <a:cs typeface="PT Sans"/>
                <a:sym typeface="PT Sans"/>
              </a:rPr>
              <a:t>     Policy &amp; Program Requirements, 2011</a:t>
            </a:r>
          </a:p>
        </p:txBody>
      </p:sp>
      <p:sp>
        <p:nvSpPr>
          <p:cNvPr id="201" name="Shape 201"/>
          <p:cNvSpPr txBox="1">
            <a:spLocks noGrp="1"/>
          </p:cNvSpPr>
          <p:nvPr>
            <p:ph type="title"/>
          </p:nvPr>
        </p:nvSpPr>
        <p:spPr>
          <a:xfrm>
            <a:off x="426127" y="609600"/>
            <a:ext cx="8260672" cy="1039426"/>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PT Sans"/>
              <a:buNone/>
            </a:pPr>
            <a:r>
              <a:rPr lang="en-US" sz="3500" b="0" i="0" u="none" strike="noStrike" cap="none" baseline="0" dirty="0">
                <a:solidFill>
                  <a:schemeClr val="dk1"/>
                </a:solidFill>
                <a:latin typeface="PT Sans"/>
                <a:ea typeface="PT Sans"/>
                <a:cs typeface="PT Sans"/>
                <a:sym typeface="PT Sans"/>
              </a:rPr>
              <a:t>What Are </a:t>
            </a:r>
            <a:r>
              <a:rPr lang="en-US" sz="3500" b="0" i="0" u="none" strike="noStrike" cap="none" baseline="0" dirty="0" smtClean="0">
                <a:solidFill>
                  <a:schemeClr val="dk1"/>
                </a:solidFill>
                <a:latin typeface="PT Sans"/>
                <a:ea typeface="PT Sans"/>
                <a:cs typeface="PT Sans"/>
                <a:sym typeface="PT Sans"/>
              </a:rPr>
              <a:t>the </a:t>
            </a:r>
            <a:r>
              <a:rPr lang="en-US" sz="3500" b="0" i="0" u="none" strike="noStrike" cap="none" baseline="0" dirty="0">
                <a:solidFill>
                  <a:schemeClr val="dk1"/>
                </a:solidFill>
                <a:latin typeface="PT Sans"/>
                <a:ea typeface="PT Sans"/>
                <a:cs typeface="PT Sans"/>
                <a:sym typeface="PT Sans"/>
              </a:rPr>
              <a:t>Graduation Requirements?</a:t>
            </a:r>
          </a:p>
        </p:txBody>
      </p:sp>
      <p:sp>
        <p:nvSpPr>
          <p:cNvPr id="202" name="Shape 202"/>
          <p:cNvSpPr txBox="1">
            <a:spLocks noGrp="1"/>
          </p:cNvSpPr>
          <p:nvPr>
            <p:ph type="body" idx="1"/>
          </p:nvPr>
        </p:nvSpPr>
        <p:spPr>
          <a:xfrm>
            <a:off x="457200" y="1625600"/>
            <a:ext cx="8229600" cy="4267199"/>
          </a:xfrm>
          <a:prstGeom prst="rect">
            <a:avLst/>
          </a:prstGeom>
          <a:noFill/>
          <a:ln>
            <a:noFill/>
          </a:ln>
        </p:spPr>
        <p:txBody>
          <a:bodyPr lIns="91425" tIns="45700" rIns="91425" bIns="45700" anchor="t" anchorCtr="0">
            <a:noAutofit/>
          </a:bodyPr>
          <a:lstStyle/>
          <a:p>
            <a:pPr marL="114300" marR="0" lvl="0" indent="0" algn="ctr" rtl="0">
              <a:spcBef>
                <a:spcPts val="0"/>
              </a:spcBef>
              <a:buClr>
                <a:schemeClr val="dk1"/>
              </a:buClr>
              <a:buSzPct val="25000"/>
              <a:buFont typeface="Arial"/>
              <a:buNone/>
            </a:pPr>
            <a:r>
              <a:rPr lang="en-US" sz="2400" b="0" i="0" u="none" strike="noStrike" cap="none" baseline="0" dirty="0">
                <a:solidFill>
                  <a:schemeClr val="dk1"/>
                </a:solidFill>
                <a:latin typeface="PT Sans"/>
                <a:ea typeface="PT Sans"/>
                <a:cs typeface="PT Sans"/>
                <a:sym typeface="PT Sans"/>
              </a:rPr>
              <a:t>Ontario Secondary School Diploma (OSSD)</a:t>
            </a:r>
          </a:p>
        </p:txBody>
      </p:sp>
      <p:sp>
        <p:nvSpPr>
          <p:cNvPr id="203" name="Shape 203"/>
          <p:cNvSpPr txBox="1">
            <a:spLocks noGrp="1"/>
          </p:cNvSpPr>
          <p:nvPr>
            <p:ph type="body" idx="2"/>
          </p:nvPr>
        </p:nvSpPr>
        <p:spPr>
          <a:xfrm>
            <a:off x="304800" y="228600"/>
            <a:ext cx="8077199" cy="304799"/>
          </a:xfrm>
          <a:prstGeom prst="rect">
            <a:avLst/>
          </a:prstGeom>
          <a:noFill/>
          <a:ln>
            <a:noFill/>
          </a:ln>
        </p:spPr>
        <p:txBody>
          <a:bodyPr lIns="91425" tIns="45700" rIns="91425" bIns="45700" anchor="t" anchorCtr="0">
            <a:noAutofit/>
          </a:bodyPr>
          <a:lstStyle/>
          <a:p>
            <a:pPr marL="114300" marR="0" lvl="0" indent="0" algn="l" rtl="0">
              <a:spcBef>
                <a:spcPts val="0"/>
              </a:spcBef>
              <a:buClr>
                <a:schemeClr val="dk1"/>
              </a:buClr>
              <a:buSzPct val="25000"/>
              <a:buFont typeface="Arial"/>
              <a:buNone/>
            </a:pPr>
            <a:r>
              <a:rPr lang="en-US" sz="1600" b="1" i="0" u="none" strike="noStrike" cap="none" baseline="0" dirty="0">
                <a:solidFill>
                  <a:schemeClr val="dk1"/>
                </a:solidFill>
                <a:latin typeface="PT Sans"/>
                <a:ea typeface="PT Sans"/>
                <a:cs typeface="PT Sans"/>
                <a:sym typeface="PT Sans"/>
              </a:rPr>
              <a:t>Choices for Nine</a:t>
            </a:r>
          </a:p>
        </p:txBody>
      </p:sp>
      <p:sp>
        <p:nvSpPr>
          <p:cNvPr id="204" name="Shape 204"/>
          <p:cNvSpPr txBox="1">
            <a:spLocks noGrp="1"/>
          </p:cNvSpPr>
          <p:nvPr>
            <p:ph type="sldNum" idx="12"/>
          </p:nvPr>
        </p:nvSpPr>
        <p:spPr>
          <a:xfrm>
            <a:off x="381000" y="6324600"/>
            <a:ext cx="609599" cy="304799"/>
          </a:xfrm>
          <a:prstGeom prst="rect">
            <a:avLst/>
          </a:prstGeom>
          <a:noFill/>
          <a:ln>
            <a:noFill/>
          </a:ln>
        </p:spPr>
        <p:txBody>
          <a:bodyPr lIns="91425" tIns="45700" rIns="91425" bIns="0" anchor="b" anchorCtr="1">
            <a:noAutofit/>
          </a:bodyPr>
          <a:lstStyle/>
          <a:p>
            <a:pPr lvl="0" algn="l" rtl="0">
              <a:spcBef>
                <a:spcPts val="0"/>
              </a:spcBef>
              <a:buClr>
                <a:srgbClr val="000000"/>
              </a:buClr>
              <a:buSzPct val="25000"/>
              <a:buFont typeface="Arial"/>
              <a:buNone/>
            </a:pPr>
            <a:fld id="{00000000-1234-1234-1234-123412341234}" type="slidenum">
              <a:rPr lang="en-US">
                <a:solidFill>
                  <a:schemeClr val="lt1"/>
                </a:solidFill>
              </a:rPr>
              <a:t>17</a:t>
            </a:fld>
            <a:endParaRPr lang="en-US" dirty="0">
              <a:solidFill>
                <a:schemeClr val="lt1"/>
              </a:solidFill>
            </a:endParaRPr>
          </a:p>
        </p:txBody>
      </p:sp>
    </p:spTree>
    <p:extLst>
      <p:ext uri="{BB962C8B-B14F-4D97-AF65-F5344CB8AC3E}">
        <p14:creationId xmlns:p14="http://schemas.microsoft.com/office/powerpoint/2010/main" val="4150302924"/>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26127" y="609600"/>
            <a:ext cx="8260672" cy="1039426"/>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PT Sans"/>
              <a:buNone/>
            </a:pPr>
            <a:r>
              <a:rPr lang="en-US" sz="3150" b="0" i="0" u="none" strike="noStrike" cap="none" baseline="0" dirty="0">
                <a:solidFill>
                  <a:schemeClr val="dk1"/>
                </a:solidFill>
                <a:latin typeface="PT Sans"/>
                <a:ea typeface="PT Sans"/>
                <a:cs typeface="PT Sans"/>
                <a:sym typeface="PT Sans"/>
              </a:rPr>
              <a:t>Can Students Change </a:t>
            </a:r>
            <a:r>
              <a:rPr lang="en-US" sz="3150" b="0" i="0" u="none" strike="noStrike" cap="none" baseline="0" dirty="0" smtClean="0">
                <a:solidFill>
                  <a:schemeClr val="dk1"/>
                </a:solidFill>
                <a:latin typeface="PT Sans"/>
                <a:ea typeface="PT Sans"/>
                <a:cs typeface="PT Sans"/>
                <a:sym typeface="PT Sans"/>
              </a:rPr>
              <a:t>from </a:t>
            </a:r>
            <a:r>
              <a:rPr lang="en-US" sz="3150" b="0" i="0" u="none" strike="noStrike" cap="none" baseline="0" dirty="0">
                <a:solidFill>
                  <a:schemeClr val="dk1"/>
                </a:solidFill>
                <a:latin typeface="PT Sans"/>
                <a:ea typeface="PT Sans"/>
                <a:cs typeface="PT Sans"/>
                <a:sym typeface="PT Sans"/>
              </a:rPr>
              <a:t>One Type </a:t>
            </a:r>
            <a:r>
              <a:rPr lang="en-US" sz="3150" b="0" i="0" u="none" strike="noStrike" cap="none" baseline="0" dirty="0" smtClean="0">
                <a:solidFill>
                  <a:schemeClr val="dk1"/>
                </a:solidFill>
                <a:latin typeface="PT Sans"/>
                <a:ea typeface="PT Sans"/>
                <a:cs typeface="PT Sans"/>
                <a:sym typeface="PT Sans"/>
              </a:rPr>
              <a:t>of </a:t>
            </a:r>
            <a:r>
              <a:rPr lang="en-US" sz="3150" b="0" i="0" u="none" strike="noStrike" cap="none" baseline="0" dirty="0">
                <a:solidFill>
                  <a:schemeClr val="dk1"/>
                </a:solidFill>
                <a:latin typeface="PT Sans"/>
                <a:ea typeface="PT Sans"/>
                <a:cs typeface="PT Sans"/>
                <a:sym typeface="PT Sans"/>
              </a:rPr>
              <a:t>Course </a:t>
            </a:r>
            <a:r>
              <a:rPr lang="en-US" sz="3150" b="0" i="0" u="none" strike="noStrike" cap="none" baseline="0" dirty="0" smtClean="0">
                <a:solidFill>
                  <a:schemeClr val="dk1"/>
                </a:solidFill>
                <a:latin typeface="PT Sans"/>
                <a:ea typeface="PT Sans"/>
                <a:cs typeface="PT Sans"/>
                <a:sym typeface="PT Sans"/>
              </a:rPr>
              <a:t>to </a:t>
            </a:r>
            <a:r>
              <a:rPr lang="en-US" sz="3150" b="0" i="0" u="none" strike="noStrike" cap="none" baseline="0" dirty="0">
                <a:solidFill>
                  <a:schemeClr val="dk1"/>
                </a:solidFill>
                <a:latin typeface="PT Sans"/>
                <a:ea typeface="PT Sans"/>
                <a:cs typeface="PT Sans"/>
                <a:sym typeface="PT Sans"/>
              </a:rPr>
              <a:t>Another?</a:t>
            </a:r>
          </a:p>
        </p:txBody>
      </p:sp>
      <p:sp>
        <p:nvSpPr>
          <p:cNvPr id="161" name="Shape 161"/>
          <p:cNvSpPr txBox="1">
            <a:spLocks noGrp="1"/>
          </p:cNvSpPr>
          <p:nvPr>
            <p:ph type="body" idx="1"/>
          </p:nvPr>
        </p:nvSpPr>
        <p:spPr>
          <a:xfrm>
            <a:off x="457200" y="1752600"/>
            <a:ext cx="8229600" cy="4267199"/>
          </a:xfrm>
          <a:prstGeom prst="rect">
            <a:avLst/>
          </a:prstGeom>
          <a:noFill/>
          <a:ln>
            <a:noFill/>
          </a:ln>
        </p:spPr>
        <p:txBody>
          <a:bodyPr lIns="91425" tIns="45700" rIns="91425" bIns="45700" anchor="t" anchorCtr="0">
            <a:noAutofit/>
          </a:bodyPr>
          <a:lstStyle/>
          <a:p>
            <a:pPr marL="342900" marR="0" lvl="0" indent="-76200" algn="l" rtl="0">
              <a:spcBef>
                <a:spcPts val="0"/>
              </a:spcBef>
              <a:buClr>
                <a:schemeClr val="dk1"/>
              </a:buClr>
              <a:buFont typeface="Arial"/>
              <a:buNone/>
            </a:pPr>
            <a:endParaRPr sz="2400" b="0" i="0" u="none" strike="noStrike" cap="none" baseline="0" dirty="0">
              <a:solidFill>
                <a:schemeClr val="dk1"/>
              </a:solidFill>
              <a:latin typeface="PT Sans"/>
              <a:ea typeface="PT Sans"/>
              <a:cs typeface="PT Sans"/>
              <a:sym typeface="PT Sans"/>
            </a:endParaRPr>
          </a:p>
          <a:p>
            <a:pPr marL="342900" marR="0" lvl="0" indent="-228600" algn="l" rtl="0">
              <a:spcBef>
                <a:spcPts val="48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Yes, students can change their course types</a:t>
            </a:r>
          </a:p>
          <a:p>
            <a:pPr marL="342900" marR="0" lvl="0" indent="-165100" algn="l" rtl="0">
              <a:spcBef>
                <a:spcPts val="200"/>
              </a:spcBef>
              <a:buClr>
                <a:schemeClr val="dk1"/>
              </a:buClr>
              <a:buFont typeface="Arial"/>
              <a:buNone/>
            </a:pPr>
            <a:endParaRPr sz="1000" b="0" i="0" u="none" strike="noStrike" cap="none" baseline="0" dirty="0">
              <a:solidFill>
                <a:schemeClr val="dk1"/>
              </a:solidFill>
              <a:latin typeface="PT Sans"/>
              <a:ea typeface="PT Sans"/>
              <a:cs typeface="PT Sans"/>
              <a:sym typeface="PT Sans"/>
            </a:endParaRPr>
          </a:p>
          <a:p>
            <a:pPr marL="342900" marR="0" lvl="0" indent="-228600" algn="l" rtl="0">
              <a:spcBef>
                <a:spcPts val="48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To transfer from  Grade 9 applied to Grade 10 academic math, students are required to take a transfer course or receive a recommendation from the Principal</a:t>
            </a:r>
          </a:p>
        </p:txBody>
      </p:sp>
      <p:sp>
        <p:nvSpPr>
          <p:cNvPr id="162" name="Shape 162"/>
          <p:cNvSpPr txBox="1">
            <a:spLocks noGrp="1"/>
          </p:cNvSpPr>
          <p:nvPr>
            <p:ph type="sldNum" idx="12"/>
          </p:nvPr>
        </p:nvSpPr>
        <p:spPr>
          <a:xfrm>
            <a:off x="381000" y="6324600"/>
            <a:ext cx="609599" cy="304799"/>
          </a:xfrm>
          <a:prstGeom prst="rect">
            <a:avLst/>
          </a:prstGeom>
          <a:noFill/>
          <a:ln>
            <a:noFill/>
          </a:ln>
        </p:spPr>
        <p:txBody>
          <a:bodyPr lIns="91425" tIns="45700" rIns="91425" bIns="0" anchor="b" anchorCtr="1">
            <a:noAutofit/>
          </a:bodyPr>
          <a:lstStyle/>
          <a:p>
            <a:pPr lvl="0" algn="l" rtl="0">
              <a:spcBef>
                <a:spcPts val="0"/>
              </a:spcBef>
              <a:buClr>
                <a:srgbClr val="000000"/>
              </a:buClr>
              <a:buSzPct val="25000"/>
              <a:buFont typeface="Arial"/>
              <a:buNone/>
            </a:pPr>
            <a:fld id="{00000000-1234-1234-1234-123412341234}" type="slidenum">
              <a:rPr lang="en-US">
                <a:solidFill>
                  <a:schemeClr val="lt1"/>
                </a:solidFill>
              </a:rPr>
              <a:t>18</a:t>
            </a:fld>
            <a:endParaRPr lang="en-US" dirty="0">
              <a:solidFill>
                <a:schemeClr val="lt1"/>
              </a:solidFill>
            </a:endParaRPr>
          </a:p>
        </p:txBody>
      </p:sp>
      <p:sp>
        <p:nvSpPr>
          <p:cNvPr id="163" name="Shape 163"/>
          <p:cNvSpPr txBox="1">
            <a:spLocks noGrp="1"/>
          </p:cNvSpPr>
          <p:nvPr>
            <p:ph type="body" idx="2"/>
          </p:nvPr>
        </p:nvSpPr>
        <p:spPr>
          <a:xfrm>
            <a:off x="304800" y="228600"/>
            <a:ext cx="8077199" cy="304799"/>
          </a:xfrm>
          <a:prstGeom prst="rect">
            <a:avLst/>
          </a:prstGeom>
          <a:noFill/>
          <a:ln>
            <a:noFill/>
          </a:ln>
        </p:spPr>
        <p:txBody>
          <a:bodyPr lIns="91425" tIns="45700" rIns="91425" bIns="45700" anchor="t" anchorCtr="0">
            <a:noAutofit/>
          </a:bodyPr>
          <a:lstStyle/>
          <a:p>
            <a:pPr marL="114300" marR="0" lvl="0" indent="0" algn="l" rtl="0">
              <a:spcBef>
                <a:spcPts val="0"/>
              </a:spcBef>
              <a:buClr>
                <a:schemeClr val="dk1"/>
              </a:buClr>
              <a:buSzPct val="25000"/>
              <a:buFont typeface="Arial"/>
              <a:buNone/>
            </a:pPr>
            <a:r>
              <a:rPr lang="en-US" sz="1600" b="1" i="0" u="none" strike="noStrike" cap="none" baseline="0" dirty="0">
                <a:solidFill>
                  <a:schemeClr val="dk1"/>
                </a:solidFill>
                <a:latin typeface="PT Sans"/>
                <a:ea typeface="PT Sans"/>
                <a:cs typeface="PT Sans"/>
                <a:sym typeface="PT Sans"/>
              </a:rPr>
              <a:t>Choices for Nine</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PT Sans"/>
              <a:buNone/>
            </a:pPr>
            <a:r>
              <a:rPr lang="en-US" sz="3150" b="0" i="0" u="none" strike="noStrike" cap="none" baseline="0" dirty="0">
                <a:solidFill>
                  <a:schemeClr val="dk1"/>
                </a:solidFill>
                <a:latin typeface="PT Sans"/>
                <a:ea typeface="PT Sans"/>
                <a:cs typeface="PT Sans"/>
                <a:sym typeface="PT Sans"/>
              </a:rPr>
              <a:t>Do </a:t>
            </a:r>
            <a:r>
              <a:rPr lang="en-US" sz="3150" b="0" i="0" u="none" strike="noStrike" cap="none" baseline="0" dirty="0" smtClean="0">
                <a:solidFill>
                  <a:schemeClr val="dk1"/>
                </a:solidFill>
                <a:latin typeface="PT Sans"/>
                <a:ea typeface="PT Sans"/>
                <a:cs typeface="PT Sans"/>
                <a:sym typeface="PT Sans"/>
              </a:rPr>
              <a:t>Students’ Course Type </a:t>
            </a:r>
            <a:r>
              <a:rPr lang="en-US" sz="3150" dirty="0"/>
              <a:t>C</a:t>
            </a:r>
            <a:r>
              <a:rPr lang="en-US" sz="3150" b="0" i="0" u="none" strike="noStrike" cap="none" baseline="0" dirty="0" smtClean="0">
                <a:solidFill>
                  <a:schemeClr val="dk1"/>
                </a:solidFill>
                <a:latin typeface="PT Sans"/>
                <a:ea typeface="PT Sans"/>
                <a:cs typeface="PT Sans"/>
                <a:sym typeface="PT Sans"/>
              </a:rPr>
              <a:t>hoices </a:t>
            </a:r>
            <a:r>
              <a:rPr lang="en-US" sz="3150" b="0" i="0" u="none" strike="noStrike" cap="none" baseline="0" dirty="0">
                <a:solidFill>
                  <a:schemeClr val="dk1"/>
                </a:solidFill>
                <a:latin typeface="PT Sans"/>
                <a:ea typeface="PT Sans"/>
                <a:cs typeface="PT Sans"/>
                <a:sym typeface="PT Sans"/>
              </a:rPr>
              <a:t/>
            </a:r>
            <a:br>
              <a:rPr lang="en-US" sz="3150" b="0" i="0" u="none" strike="noStrike" cap="none" baseline="0" dirty="0">
                <a:solidFill>
                  <a:schemeClr val="dk1"/>
                </a:solidFill>
                <a:latin typeface="PT Sans"/>
                <a:ea typeface="PT Sans"/>
                <a:cs typeface="PT Sans"/>
                <a:sym typeface="PT Sans"/>
              </a:rPr>
            </a:br>
            <a:r>
              <a:rPr lang="en-US" sz="3150" b="0" i="0" u="none" strike="noStrike" cap="none" baseline="0" dirty="0">
                <a:solidFill>
                  <a:schemeClr val="dk1"/>
                </a:solidFill>
                <a:latin typeface="PT Sans"/>
                <a:ea typeface="PT Sans"/>
                <a:cs typeface="PT Sans"/>
                <a:sym typeface="PT Sans"/>
              </a:rPr>
              <a:t>Have an Impact </a:t>
            </a:r>
            <a:r>
              <a:rPr lang="en-US" sz="3150" b="0" i="0" u="none" strike="noStrike" cap="none" baseline="0" dirty="0" smtClean="0">
                <a:solidFill>
                  <a:schemeClr val="dk1"/>
                </a:solidFill>
                <a:latin typeface="PT Sans"/>
                <a:ea typeface="PT Sans"/>
                <a:cs typeface="PT Sans"/>
                <a:sym typeface="PT Sans"/>
              </a:rPr>
              <a:t>on </a:t>
            </a:r>
            <a:r>
              <a:rPr lang="en-US" sz="3150" b="0" i="0" u="none" strike="noStrike" cap="none" baseline="0" dirty="0">
                <a:solidFill>
                  <a:schemeClr val="dk1"/>
                </a:solidFill>
                <a:latin typeface="PT Sans"/>
                <a:ea typeface="PT Sans"/>
                <a:cs typeface="PT Sans"/>
                <a:sym typeface="PT Sans"/>
              </a:rPr>
              <a:t>Postsecondary Options?</a:t>
            </a:r>
          </a:p>
        </p:txBody>
      </p:sp>
      <p:sp>
        <p:nvSpPr>
          <p:cNvPr id="152" name="Shape 152"/>
          <p:cNvSpPr txBox="1">
            <a:spLocks noGrp="1"/>
          </p:cNvSpPr>
          <p:nvPr>
            <p:ph type="body" idx="1"/>
          </p:nvPr>
        </p:nvSpPr>
        <p:spPr>
          <a:prstGeom prst="rect">
            <a:avLst/>
          </a:prstGeom>
          <a:noFill/>
          <a:ln>
            <a:noFill/>
          </a:ln>
        </p:spPr>
        <p:txBody>
          <a:bodyPr lIns="91425" tIns="45700" rIns="91425" bIns="45700" anchor="t" anchorCtr="0">
            <a:noAutofit/>
          </a:bodyPr>
          <a:lstStyle/>
          <a:p>
            <a:pPr marL="342900" marR="0" lvl="0" indent="-50800" algn="l" rtl="0">
              <a:spcBef>
                <a:spcPts val="0"/>
              </a:spcBef>
              <a:buClr>
                <a:schemeClr val="dk1"/>
              </a:buClr>
              <a:buFont typeface="Arial"/>
              <a:buNone/>
            </a:pPr>
            <a:endParaRPr sz="2800" b="0" i="0" u="none" strike="noStrike" cap="none" baseline="0" dirty="0">
              <a:solidFill>
                <a:schemeClr val="dk1"/>
              </a:solidFill>
              <a:latin typeface="PT Sans"/>
              <a:ea typeface="PT Sans"/>
              <a:cs typeface="PT Sans"/>
              <a:sym typeface="PT Sans"/>
            </a:endParaRPr>
          </a:p>
          <a:p>
            <a:pPr marL="342900" marR="0" lvl="0" indent="-228600" algn="l" rtl="0">
              <a:spcBef>
                <a:spcPts val="560"/>
              </a:spcBef>
              <a:buClr>
                <a:schemeClr val="dk1"/>
              </a:buClr>
              <a:buSzPct val="100000"/>
              <a:buFont typeface="Arial"/>
              <a:buChar char="•"/>
            </a:pPr>
            <a:r>
              <a:rPr lang="en-US" sz="2800" b="0" i="0" u="none" strike="noStrike" cap="none" baseline="0" dirty="0">
                <a:solidFill>
                  <a:schemeClr val="dk1"/>
                </a:solidFill>
                <a:latin typeface="PT Sans"/>
                <a:ea typeface="PT Sans"/>
                <a:cs typeface="PT Sans"/>
                <a:sym typeface="PT Sans"/>
              </a:rPr>
              <a:t>Yes!</a:t>
            </a:r>
          </a:p>
          <a:p>
            <a:pPr marL="342900" marR="0" lvl="0" indent="-165100" algn="l" rtl="0">
              <a:spcBef>
                <a:spcPts val="200"/>
              </a:spcBef>
              <a:buClr>
                <a:schemeClr val="dk1"/>
              </a:buClr>
              <a:buFont typeface="Arial"/>
              <a:buNone/>
            </a:pPr>
            <a:endParaRPr sz="1000" b="0" i="0" u="none" strike="noStrike" cap="none" baseline="0" dirty="0">
              <a:solidFill>
                <a:schemeClr val="dk1"/>
              </a:solidFill>
              <a:latin typeface="PT Sans"/>
              <a:ea typeface="PT Sans"/>
              <a:cs typeface="PT Sans"/>
              <a:sym typeface="PT Sans"/>
            </a:endParaRPr>
          </a:p>
          <a:p>
            <a:pPr marL="342900" marR="0" lvl="0" indent="-228600" algn="l" rtl="0">
              <a:spcBef>
                <a:spcPts val="48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The type of courses students take in Grades 9 and 10 affect their choices in Grades 11 and 12 and those choices affect students’ postsecondary </a:t>
            </a:r>
            <a:r>
              <a:rPr lang="en-US" sz="2400" b="0" i="0" u="none" strike="noStrike" cap="none" baseline="0" dirty="0" smtClean="0">
                <a:solidFill>
                  <a:schemeClr val="dk1"/>
                </a:solidFill>
                <a:latin typeface="PT Sans"/>
                <a:ea typeface="PT Sans"/>
                <a:cs typeface="PT Sans"/>
                <a:sym typeface="PT Sans"/>
              </a:rPr>
              <a:t>options directly</a:t>
            </a:r>
            <a:r>
              <a:rPr lang="en-US" sz="2400" b="0" i="0" u="none" strike="noStrike" cap="none" dirty="0" smtClean="0">
                <a:solidFill>
                  <a:schemeClr val="dk1"/>
                </a:solidFill>
                <a:latin typeface="PT Sans"/>
                <a:ea typeface="PT Sans"/>
                <a:cs typeface="PT Sans"/>
                <a:sym typeface="PT Sans"/>
              </a:rPr>
              <a:t> out of secondary school</a:t>
            </a:r>
            <a:endParaRPr lang="en-US" sz="2400" b="0" i="0" u="none" strike="noStrike" cap="none" baseline="0" dirty="0">
              <a:solidFill>
                <a:schemeClr val="dk1"/>
              </a:solidFill>
              <a:latin typeface="PT Sans"/>
              <a:ea typeface="PT Sans"/>
              <a:cs typeface="PT Sans"/>
              <a:sym typeface="PT Sans"/>
            </a:endParaRPr>
          </a:p>
          <a:p>
            <a:pPr marL="342900" marR="0" lvl="0" indent="-165100" algn="l" rtl="0">
              <a:spcBef>
                <a:spcPts val="200"/>
              </a:spcBef>
              <a:buClr>
                <a:schemeClr val="dk1"/>
              </a:buClr>
              <a:buFont typeface="Arial"/>
              <a:buNone/>
            </a:pPr>
            <a:endParaRPr sz="1000" b="0" i="0" u="none" strike="noStrike" cap="none" baseline="0" dirty="0">
              <a:solidFill>
                <a:schemeClr val="dk1"/>
              </a:solidFill>
              <a:latin typeface="PT Sans"/>
              <a:ea typeface="PT Sans"/>
              <a:cs typeface="PT Sans"/>
              <a:sym typeface="PT Sans"/>
            </a:endParaRPr>
          </a:p>
          <a:p>
            <a:pPr marL="342900" marR="0" lvl="0" indent="-228600" algn="l" rtl="0">
              <a:spcBef>
                <a:spcPts val="48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Students who want to keep all postsecondary options open </a:t>
            </a:r>
            <a:r>
              <a:rPr lang="en-US" sz="2400" b="0" i="0" u="none" strike="noStrike" cap="none" baseline="0" dirty="0" smtClean="0">
                <a:solidFill>
                  <a:schemeClr val="dk1"/>
                </a:solidFill>
                <a:latin typeface="PT Sans"/>
                <a:ea typeface="PT Sans"/>
                <a:cs typeface="PT Sans"/>
                <a:sym typeface="PT Sans"/>
              </a:rPr>
              <a:t>should choose </a:t>
            </a:r>
            <a:r>
              <a:rPr lang="en-US" sz="2400" b="0" i="0" u="none" strike="noStrike" cap="none" baseline="0" dirty="0">
                <a:solidFill>
                  <a:schemeClr val="dk1"/>
                </a:solidFill>
                <a:latin typeface="PT Sans"/>
                <a:ea typeface="PT Sans"/>
                <a:cs typeface="PT Sans"/>
                <a:sym typeface="PT Sans"/>
              </a:rPr>
              <a:t>academic courses in Grades 9 and 10</a:t>
            </a:r>
          </a:p>
        </p:txBody>
      </p:sp>
      <p:sp>
        <p:nvSpPr>
          <p:cNvPr id="153" name="Shape 153"/>
          <p:cNvSpPr txBox="1">
            <a:spLocks noGrp="1"/>
          </p:cNvSpPr>
          <p:nvPr>
            <p:ph type="sldNum" idx="12"/>
          </p:nvPr>
        </p:nvSpPr>
        <p:spPr>
          <a:prstGeom prst="rect">
            <a:avLst/>
          </a:prstGeom>
          <a:noFill/>
          <a:ln>
            <a:noFill/>
          </a:ln>
        </p:spPr>
        <p:txBody>
          <a:bodyPr lIns="91425" tIns="45700" rIns="91425" bIns="0" anchor="b" anchorCtr="1">
            <a:noAutofit/>
          </a:bodyPr>
          <a:lstStyle/>
          <a:p>
            <a:pPr lvl="0" algn="l" rtl="0">
              <a:spcBef>
                <a:spcPts val="0"/>
              </a:spcBef>
              <a:buClr>
                <a:srgbClr val="000000"/>
              </a:buClr>
              <a:buSzPct val="25000"/>
              <a:buFont typeface="Arial"/>
              <a:buNone/>
            </a:pPr>
            <a:fld id="{00000000-1234-1234-1234-123412341234}" type="slidenum">
              <a:rPr lang="en-US">
                <a:solidFill>
                  <a:schemeClr val="lt1"/>
                </a:solidFill>
              </a:rPr>
              <a:t>19</a:t>
            </a:fld>
            <a:endParaRPr lang="en-US" dirty="0">
              <a:solidFill>
                <a:schemeClr val="lt1"/>
              </a:solidFill>
            </a:endParaRPr>
          </a:p>
        </p:txBody>
      </p:sp>
      <p:sp>
        <p:nvSpPr>
          <p:cNvPr id="154" name="Shape 154"/>
          <p:cNvSpPr txBox="1">
            <a:spLocks noGrp="1"/>
          </p:cNvSpPr>
          <p:nvPr>
            <p:ph type="body" idx="2"/>
          </p:nvPr>
        </p:nvSpPr>
        <p:spPr>
          <a:prstGeom prst="rect">
            <a:avLst/>
          </a:prstGeom>
          <a:noFill/>
          <a:ln>
            <a:noFill/>
          </a:ln>
        </p:spPr>
        <p:txBody>
          <a:bodyPr lIns="91425" tIns="45700" rIns="91425" bIns="45700" anchor="t" anchorCtr="0">
            <a:noAutofit/>
          </a:bodyPr>
          <a:lstStyle/>
          <a:p>
            <a:pPr marL="114300" marR="0" lvl="0" indent="0" algn="l" rtl="0">
              <a:spcBef>
                <a:spcPts val="0"/>
              </a:spcBef>
              <a:buClr>
                <a:schemeClr val="dk1"/>
              </a:buClr>
              <a:buSzPct val="25000"/>
              <a:buFont typeface="Arial"/>
              <a:buNone/>
            </a:pPr>
            <a:r>
              <a:rPr lang="en-US" sz="1600" b="1" i="0" u="none" strike="noStrike" cap="none" baseline="0" dirty="0">
                <a:solidFill>
                  <a:schemeClr val="dk1"/>
                </a:solidFill>
                <a:latin typeface="PT Sans"/>
                <a:ea typeface="PT Sans"/>
                <a:cs typeface="PT Sans"/>
                <a:sym typeface="PT Sans"/>
              </a:rPr>
              <a:t>Choices for Nine</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26127" y="609600"/>
            <a:ext cx="8260672" cy="1039426"/>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PT Sans"/>
              <a:buNone/>
            </a:pPr>
            <a:r>
              <a:rPr lang="en-US" sz="3200" b="0" i="0" u="none" strike="noStrike" cap="none" baseline="0" dirty="0">
                <a:solidFill>
                  <a:schemeClr val="dk1"/>
                </a:solidFill>
                <a:latin typeface="PT Sans"/>
                <a:ea typeface="PT Sans"/>
                <a:cs typeface="PT Sans"/>
                <a:sym typeface="PT Sans"/>
              </a:rPr>
              <a:t>Goals </a:t>
            </a:r>
            <a:r>
              <a:rPr lang="en-US" sz="3200" b="0" i="0" u="none" strike="noStrike" cap="none" baseline="0" dirty="0" smtClean="0">
                <a:solidFill>
                  <a:schemeClr val="dk1"/>
                </a:solidFill>
                <a:latin typeface="PT Sans"/>
                <a:ea typeface="PT Sans"/>
                <a:cs typeface="PT Sans"/>
                <a:sym typeface="PT Sans"/>
              </a:rPr>
              <a:t>for </a:t>
            </a:r>
            <a:r>
              <a:rPr lang="en-US" sz="3200" dirty="0"/>
              <a:t>t</a:t>
            </a:r>
            <a:r>
              <a:rPr lang="en-US" sz="3200" b="0" i="0" u="none" strike="noStrike" cap="none" baseline="0" dirty="0" smtClean="0">
                <a:solidFill>
                  <a:schemeClr val="dk1"/>
                </a:solidFill>
                <a:latin typeface="PT Sans"/>
                <a:ea typeface="PT Sans"/>
                <a:cs typeface="PT Sans"/>
                <a:sym typeface="PT Sans"/>
              </a:rPr>
              <a:t>he </a:t>
            </a:r>
            <a:r>
              <a:rPr lang="en-US" sz="3200" b="0" i="0" u="none" strike="noStrike" cap="none" baseline="0" dirty="0">
                <a:solidFill>
                  <a:schemeClr val="dk1"/>
                </a:solidFill>
                <a:latin typeface="PT Sans"/>
                <a:ea typeface="PT Sans"/>
                <a:cs typeface="PT Sans"/>
                <a:sym typeface="PT Sans"/>
              </a:rPr>
              <a:t>Evening</a:t>
            </a:r>
          </a:p>
        </p:txBody>
      </p:sp>
      <p:sp>
        <p:nvSpPr>
          <p:cNvPr id="67" name="Shape 67"/>
          <p:cNvSpPr txBox="1">
            <a:spLocks noGrp="1"/>
          </p:cNvSpPr>
          <p:nvPr>
            <p:ph type="body" idx="1"/>
          </p:nvPr>
        </p:nvSpPr>
        <p:spPr>
          <a:xfrm>
            <a:off x="457200" y="1752600"/>
            <a:ext cx="8229600" cy="4267199"/>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To inform students, parents and guardians how to make a smooth and successful transition from Grade 8 to 9</a:t>
            </a:r>
          </a:p>
          <a:p>
            <a:pPr marL="342900" marR="0" lvl="0" indent="-165100" algn="l" rtl="0">
              <a:spcBef>
                <a:spcPts val="200"/>
              </a:spcBef>
              <a:buClr>
                <a:schemeClr val="dk1"/>
              </a:buClr>
              <a:buFont typeface="Arial"/>
              <a:buNone/>
            </a:pPr>
            <a:endParaRPr sz="1000" b="0" i="0" u="none" strike="noStrike" cap="none" baseline="0" dirty="0">
              <a:solidFill>
                <a:schemeClr val="dk1"/>
              </a:solidFill>
              <a:latin typeface="PT Sans"/>
              <a:ea typeface="PT Sans"/>
              <a:cs typeface="PT Sans"/>
              <a:sym typeface="PT Sans"/>
            </a:endParaRPr>
          </a:p>
          <a:p>
            <a:pPr marL="342900" marR="0" lvl="0" indent="-228600" algn="l" rtl="0">
              <a:spcBef>
                <a:spcPts val="48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To assist students, parents and guardians in making informed choices about courses, programs and schools</a:t>
            </a:r>
          </a:p>
          <a:p>
            <a:pPr marL="342900" marR="0" lvl="0" indent="-165100" algn="l" rtl="0">
              <a:spcBef>
                <a:spcPts val="200"/>
              </a:spcBef>
              <a:buClr>
                <a:schemeClr val="dk1"/>
              </a:buClr>
              <a:buFont typeface="Arial"/>
              <a:buNone/>
            </a:pPr>
            <a:endParaRPr sz="1000" b="0" i="0" u="none" strike="noStrike" cap="none" baseline="0" dirty="0">
              <a:solidFill>
                <a:schemeClr val="dk1"/>
              </a:solidFill>
              <a:latin typeface="PT Sans"/>
              <a:ea typeface="PT Sans"/>
              <a:cs typeface="PT Sans"/>
              <a:sym typeface="PT Sans"/>
            </a:endParaRPr>
          </a:p>
          <a:p>
            <a:pPr marL="342900" marR="0" lvl="0" indent="-228600" algn="l" rtl="0">
              <a:spcBef>
                <a:spcPts val="48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To raise </a:t>
            </a:r>
            <a:r>
              <a:rPr lang="en-US" sz="2400" b="0" i="0" u="none" strike="noStrike" cap="none" baseline="0" dirty="0" smtClean="0">
                <a:solidFill>
                  <a:schemeClr val="dk1"/>
                </a:solidFill>
                <a:latin typeface="PT Sans"/>
                <a:ea typeface="PT Sans"/>
                <a:cs typeface="PT Sans"/>
                <a:sym typeface="PT Sans"/>
              </a:rPr>
              <a:t>student, parent </a:t>
            </a:r>
            <a:r>
              <a:rPr lang="en-US" sz="2400" b="0" i="0" u="none" strike="noStrike" cap="none" baseline="0" dirty="0">
                <a:solidFill>
                  <a:schemeClr val="dk1"/>
                </a:solidFill>
                <a:latin typeface="PT Sans"/>
                <a:ea typeface="PT Sans"/>
                <a:cs typeface="PT Sans"/>
                <a:sym typeface="PT Sans"/>
              </a:rPr>
              <a:t>and </a:t>
            </a:r>
            <a:r>
              <a:rPr lang="en-US" sz="2400" b="0" i="0" u="none" strike="noStrike" cap="none" baseline="0" dirty="0" smtClean="0">
                <a:solidFill>
                  <a:schemeClr val="dk1"/>
                </a:solidFill>
                <a:latin typeface="PT Sans"/>
                <a:ea typeface="PT Sans"/>
                <a:cs typeface="PT Sans"/>
                <a:sym typeface="PT Sans"/>
              </a:rPr>
              <a:t>guardian </a:t>
            </a:r>
            <a:r>
              <a:rPr lang="en-US" sz="2400" b="0" i="0" u="none" strike="noStrike" cap="none" baseline="0" dirty="0">
                <a:solidFill>
                  <a:schemeClr val="dk1"/>
                </a:solidFill>
                <a:latin typeface="PT Sans"/>
                <a:ea typeface="PT Sans"/>
                <a:cs typeface="PT Sans"/>
                <a:sym typeface="PT Sans"/>
              </a:rPr>
              <a:t>awareness of the various program pathways available throughout the Toronto District School Board</a:t>
            </a:r>
          </a:p>
          <a:p>
            <a:pPr marL="114300" marR="0" lvl="0" indent="0" algn="l" rtl="0">
              <a:spcBef>
                <a:spcPts val="480"/>
              </a:spcBef>
              <a:buClr>
                <a:schemeClr val="dk1"/>
              </a:buClr>
              <a:buFont typeface="Arial"/>
              <a:buNone/>
            </a:pPr>
            <a:endParaRPr sz="2400" b="0" i="0" u="none" strike="noStrike" cap="none" baseline="0" dirty="0">
              <a:solidFill>
                <a:schemeClr val="dk1"/>
              </a:solidFill>
              <a:latin typeface="PT Sans"/>
              <a:ea typeface="PT Sans"/>
              <a:cs typeface="PT Sans"/>
              <a:sym typeface="PT Sans"/>
            </a:endParaRPr>
          </a:p>
        </p:txBody>
      </p:sp>
      <p:sp>
        <p:nvSpPr>
          <p:cNvPr id="68" name="Shape 68"/>
          <p:cNvSpPr txBox="1">
            <a:spLocks noGrp="1"/>
          </p:cNvSpPr>
          <p:nvPr>
            <p:ph type="sldNum" idx="12"/>
          </p:nvPr>
        </p:nvSpPr>
        <p:spPr>
          <a:xfrm>
            <a:off x="381000" y="6324600"/>
            <a:ext cx="609599" cy="304799"/>
          </a:xfrm>
          <a:prstGeom prst="rect">
            <a:avLst/>
          </a:prstGeom>
          <a:noFill/>
          <a:ln>
            <a:noFill/>
          </a:ln>
        </p:spPr>
        <p:txBody>
          <a:bodyPr lIns="91425" tIns="45700" rIns="91425" bIns="0" anchor="b" anchorCtr="1">
            <a:noAutofit/>
          </a:bodyPr>
          <a:lstStyle/>
          <a:p>
            <a:pPr lvl="0" algn="l" rtl="0">
              <a:spcBef>
                <a:spcPts val="0"/>
              </a:spcBef>
              <a:buClr>
                <a:srgbClr val="000000"/>
              </a:buClr>
              <a:buSzPct val="25000"/>
              <a:buFont typeface="Arial"/>
              <a:buNone/>
            </a:pPr>
            <a:fld id="{00000000-1234-1234-1234-123412341234}" type="slidenum">
              <a:rPr lang="en-US">
                <a:solidFill>
                  <a:schemeClr val="lt1"/>
                </a:solidFill>
              </a:rPr>
              <a:t>2</a:t>
            </a:fld>
            <a:endParaRPr lang="en-US" dirty="0">
              <a:solidFill>
                <a:schemeClr val="lt1"/>
              </a:solidFill>
            </a:endParaRPr>
          </a:p>
        </p:txBody>
      </p:sp>
      <p:sp>
        <p:nvSpPr>
          <p:cNvPr id="69" name="Shape 69"/>
          <p:cNvSpPr txBox="1">
            <a:spLocks noGrp="1"/>
          </p:cNvSpPr>
          <p:nvPr>
            <p:ph type="body" idx="2"/>
          </p:nvPr>
        </p:nvSpPr>
        <p:spPr>
          <a:xfrm>
            <a:off x="304800" y="228600"/>
            <a:ext cx="8077199" cy="304799"/>
          </a:xfrm>
          <a:prstGeom prst="rect">
            <a:avLst/>
          </a:prstGeom>
          <a:noFill/>
          <a:ln>
            <a:noFill/>
          </a:ln>
        </p:spPr>
        <p:txBody>
          <a:bodyPr lIns="91425" tIns="45700" rIns="91425" bIns="45700" anchor="t" anchorCtr="0">
            <a:noAutofit/>
          </a:bodyPr>
          <a:lstStyle/>
          <a:p>
            <a:pPr marL="114300" marR="0" lvl="0" indent="0" algn="l" rtl="0">
              <a:spcBef>
                <a:spcPts val="0"/>
              </a:spcBef>
              <a:buClr>
                <a:schemeClr val="dk1"/>
              </a:buClr>
              <a:buSzPct val="25000"/>
              <a:buFont typeface="Arial"/>
              <a:buNone/>
            </a:pPr>
            <a:r>
              <a:rPr lang="en-US" sz="1600" b="1" i="0" u="none" strike="noStrike" cap="none" baseline="0" dirty="0">
                <a:solidFill>
                  <a:schemeClr val="dk1"/>
                </a:solidFill>
                <a:latin typeface="PT Sans"/>
                <a:ea typeface="PT Sans"/>
                <a:cs typeface="PT Sans"/>
                <a:sym typeface="PT Sans"/>
              </a:rPr>
              <a:t>Choices for Nine</a:t>
            </a:r>
          </a:p>
        </p:txBody>
      </p:sp>
      <p:sp>
        <p:nvSpPr>
          <p:cNvPr id="70" name="Shape 70"/>
          <p:cNvSpPr/>
          <p:nvPr/>
        </p:nvSpPr>
        <p:spPr>
          <a:xfrm>
            <a:off x="2311400" y="4902200"/>
            <a:ext cx="4572000" cy="295275"/>
          </a:xfrm>
          <a:prstGeom prst="rect">
            <a:avLst/>
          </a:prstGeom>
          <a:noFill/>
          <a:ln>
            <a:noFill/>
          </a:ln>
        </p:spPr>
        <p:txBody>
          <a:bodyPr lIns="91425" tIns="45700" rIns="91425" bIns="45700" anchor="t" anchorCtr="0">
            <a:noAutofit/>
          </a:bodyPr>
          <a:lstStyle/>
          <a:p>
            <a:pPr marL="0" marR="0" lvl="0" indent="0" algn="ctr" rtl="0">
              <a:lnSpc>
                <a:spcPct val="75000"/>
              </a:lnSpc>
              <a:spcBef>
                <a:spcPts val="0"/>
              </a:spcBef>
              <a:buClr>
                <a:srgbClr val="FFFFFF"/>
              </a:buClr>
              <a:buSzPct val="25000"/>
              <a:buFont typeface="Arial"/>
              <a:buNone/>
            </a:pPr>
            <a:r>
              <a:rPr lang="en-US" sz="1800" b="0" i="0" u="none" strike="noStrike" cap="none" baseline="0" dirty="0">
                <a:solidFill>
                  <a:srgbClr val="FFFFFF"/>
                </a:solidFill>
                <a:latin typeface="PT Sans"/>
                <a:ea typeface="PT Sans"/>
                <a:cs typeface="PT Sans"/>
                <a:sym typeface="PT Sans"/>
              </a:rPr>
              <a:t>For more about Education Planning go to:</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dirty="0" smtClean="0">
                <a:solidFill>
                  <a:srgbClr val="7DC46E"/>
                </a:solidFill>
              </a:rPr>
              <a:t/>
            </a:r>
            <a:br>
              <a:rPr lang="en-US" sz="3600" dirty="0" smtClean="0">
                <a:solidFill>
                  <a:srgbClr val="7DC46E"/>
                </a:solidFill>
              </a:rPr>
            </a:br>
            <a:r>
              <a:rPr lang="en-US" sz="3600" dirty="0" smtClean="0">
                <a:solidFill>
                  <a:srgbClr val="7DC46E"/>
                </a:solidFill>
              </a:rPr>
              <a:t>Thinking </a:t>
            </a:r>
            <a:r>
              <a:rPr lang="en-US" sz="3600" dirty="0">
                <a:solidFill>
                  <a:srgbClr val="7DC46E"/>
                </a:solidFill>
              </a:rPr>
              <a:t>A</a:t>
            </a:r>
            <a:r>
              <a:rPr lang="en-US" sz="3600" dirty="0" smtClean="0">
                <a:solidFill>
                  <a:srgbClr val="7DC46E"/>
                </a:solidFill>
              </a:rPr>
              <a:t>bout </a:t>
            </a:r>
            <a:r>
              <a:rPr lang="en-US" sz="3600" dirty="0">
                <a:solidFill>
                  <a:srgbClr val="7DC46E"/>
                </a:solidFill>
              </a:rPr>
              <a:t>Programs of Study</a:t>
            </a:r>
            <a:br>
              <a:rPr lang="en-US" sz="3600" dirty="0">
                <a:solidFill>
                  <a:srgbClr val="7DC46E"/>
                </a:solidFill>
              </a:rPr>
            </a:br>
            <a:endParaRPr lang="en-CA" dirty="0"/>
          </a:p>
        </p:txBody>
      </p:sp>
      <p:sp>
        <p:nvSpPr>
          <p:cNvPr id="3" name="Text Placeholder 2"/>
          <p:cNvSpPr>
            <a:spLocks noGrp="1"/>
          </p:cNvSpPr>
          <p:nvPr>
            <p:ph type="body" idx="1"/>
          </p:nvPr>
        </p:nvSpPr>
        <p:spPr/>
        <p:txBody>
          <a:bodyPr/>
          <a:lstStyle/>
          <a:p>
            <a:pPr marL="266700" lvl="0" indent="0">
              <a:buNone/>
            </a:pPr>
            <a:r>
              <a:rPr lang="en-US" dirty="0">
                <a:solidFill>
                  <a:srgbClr val="E77F3C"/>
                </a:solidFill>
              </a:rPr>
              <a:t>The TDSB Board Improvement plan states</a:t>
            </a:r>
            <a:r>
              <a:rPr lang="en-US" dirty="0" smtClean="0">
                <a:solidFill>
                  <a:srgbClr val="E77F3C"/>
                </a:solidFill>
              </a:rPr>
              <a:t>…</a:t>
            </a:r>
          </a:p>
          <a:p>
            <a:pPr marL="266700" indent="0">
              <a:buNone/>
            </a:pPr>
            <a:r>
              <a:rPr lang="en-US" dirty="0"/>
              <a:t>By June 2017, the </a:t>
            </a:r>
            <a:r>
              <a:rPr lang="en-US" dirty="0" smtClean="0"/>
              <a:t>proportion of </a:t>
            </a:r>
            <a:r>
              <a:rPr lang="en-US" dirty="0"/>
              <a:t>students enrolled in the grade 9-10 academic program will increase by 5%</a:t>
            </a:r>
          </a:p>
          <a:p>
            <a:pPr marL="266700" lvl="0" indent="0">
              <a:buNone/>
            </a:pPr>
            <a:endParaRPr lang="en-US" dirty="0">
              <a:solidFill>
                <a:srgbClr val="E77F3C"/>
              </a:solidFill>
            </a:endParaRPr>
          </a:p>
          <a:p>
            <a:pPr marL="266700" indent="0" algn="ctr">
              <a:buNone/>
            </a:pPr>
            <a:endParaRPr lang="en-CA" dirty="0"/>
          </a:p>
        </p:txBody>
      </p:sp>
      <p:sp>
        <p:nvSpPr>
          <p:cNvPr id="4" name="Slide Number Placeholder 3"/>
          <p:cNvSpPr>
            <a:spLocks noGrp="1"/>
          </p:cNvSpPr>
          <p:nvPr>
            <p:ph type="sldNum" idx="12"/>
          </p:nvPr>
        </p:nvSpPr>
        <p:spPr/>
        <p:txBody>
          <a:bodyPr/>
          <a:lstStyle/>
          <a:p>
            <a:pPr marL="0" marR="0" lvl="0" indent="0" algn="l" rtl="0">
              <a:spcBef>
                <a:spcPts val="0"/>
              </a:spcBef>
              <a:buSzPct val="25000"/>
              <a:buNone/>
            </a:pPr>
            <a:fld id="{00000000-1234-1234-1234-123412341234}" type="slidenum">
              <a:rPr lang="en-US" sz="1200" b="0" i="0" u="none" strike="noStrike" cap="none" baseline="0" smtClean="0">
                <a:solidFill>
                  <a:schemeClr val="lt1"/>
                </a:solidFill>
                <a:latin typeface="PT Sans"/>
                <a:ea typeface="PT Sans"/>
                <a:cs typeface="PT Sans"/>
                <a:sym typeface="PT Sans"/>
              </a:rPr>
              <a:t>20</a:t>
            </a:fld>
            <a:endParaRPr lang="en-US" sz="1200" b="0" i="0" u="none" strike="noStrike" cap="none" baseline="0" dirty="0">
              <a:solidFill>
                <a:schemeClr val="lt1"/>
              </a:solidFill>
              <a:latin typeface="PT Sans"/>
              <a:ea typeface="PT Sans"/>
              <a:cs typeface="PT Sans"/>
              <a:sym typeface="PT Sans"/>
            </a:endParaRPr>
          </a:p>
        </p:txBody>
      </p:sp>
      <p:sp>
        <p:nvSpPr>
          <p:cNvPr id="5" name="Text Placeholder 4"/>
          <p:cNvSpPr>
            <a:spLocks noGrp="1"/>
          </p:cNvSpPr>
          <p:nvPr>
            <p:ph type="body" idx="2"/>
          </p:nvPr>
        </p:nvSpPr>
        <p:spPr/>
        <p:txBody>
          <a:bodyPr/>
          <a:lstStyle/>
          <a:p>
            <a:r>
              <a:rPr lang="en-CA" dirty="0" smtClean="0">
                <a:solidFill>
                  <a:schemeClr val="tx1"/>
                </a:solidFill>
              </a:rPr>
              <a:t>Choices for Nine</a:t>
            </a:r>
            <a:endParaRPr lang="en-CA" dirty="0">
              <a:solidFill>
                <a:schemeClr val="tx1"/>
              </a:solidFill>
            </a:endParaRPr>
          </a:p>
        </p:txBody>
      </p:sp>
      <p:pic>
        <p:nvPicPr>
          <p:cNvPr id="6" name="Shape 61"/>
          <p:cNvPicPr preferRelativeResize="0"/>
          <p:nvPr/>
        </p:nvPicPr>
        <p:blipFill rotWithShape="1">
          <a:blip r:embed="rId3">
            <a:alphaModFix/>
          </a:blip>
          <a:srcRect l="3429" t="18409" b="20482"/>
          <a:stretch/>
        </p:blipFill>
        <p:spPr>
          <a:xfrm>
            <a:off x="2817629" y="3429000"/>
            <a:ext cx="3730625" cy="2360611"/>
          </a:xfrm>
          <a:prstGeom prst="rect">
            <a:avLst/>
          </a:prstGeom>
          <a:noFill/>
          <a:ln>
            <a:noFill/>
          </a:ln>
        </p:spPr>
      </p:pic>
    </p:spTree>
    <p:extLst>
      <p:ext uri="{BB962C8B-B14F-4D97-AF65-F5344CB8AC3E}">
        <p14:creationId xmlns:p14="http://schemas.microsoft.com/office/powerpoint/2010/main" val="1739472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7" y="733316"/>
            <a:ext cx="8260799" cy="1039500"/>
          </a:xfrm>
        </p:spPr>
        <p:txBody>
          <a:bodyPr/>
          <a:lstStyle/>
          <a:p>
            <a:pPr lvl="0"/>
            <a:r>
              <a:rPr lang="en-US" sz="3600" dirty="0">
                <a:solidFill>
                  <a:srgbClr val="7DC46E"/>
                </a:solidFill>
              </a:rPr>
              <a:t>What is the </a:t>
            </a:r>
            <a:r>
              <a:rPr lang="en-US" sz="3600" dirty="0" smtClean="0">
                <a:solidFill>
                  <a:srgbClr val="7DC46E"/>
                </a:solidFill>
              </a:rPr>
              <a:t>Data </a:t>
            </a:r>
            <a:r>
              <a:rPr lang="en-US" sz="3600" dirty="0">
                <a:solidFill>
                  <a:srgbClr val="7DC46E"/>
                </a:solidFill>
              </a:rPr>
              <a:t>T</a:t>
            </a:r>
            <a:r>
              <a:rPr lang="en-US" sz="3600" dirty="0" smtClean="0">
                <a:solidFill>
                  <a:srgbClr val="7DC46E"/>
                </a:solidFill>
              </a:rPr>
              <a:t>elling </a:t>
            </a:r>
            <a:r>
              <a:rPr lang="en-US" sz="3600" dirty="0">
                <a:solidFill>
                  <a:srgbClr val="7DC46E"/>
                </a:solidFill>
              </a:rPr>
              <a:t>U</a:t>
            </a:r>
            <a:r>
              <a:rPr lang="en-US" sz="3600" dirty="0" smtClean="0">
                <a:solidFill>
                  <a:srgbClr val="7DC46E"/>
                </a:solidFill>
              </a:rPr>
              <a:t>s</a:t>
            </a:r>
            <a:r>
              <a:rPr lang="en-US" sz="3600" dirty="0">
                <a:solidFill>
                  <a:srgbClr val="7DC46E"/>
                </a:solidFill>
              </a:rPr>
              <a:t>?</a:t>
            </a:r>
            <a:br>
              <a:rPr lang="en-US" sz="3600" dirty="0">
                <a:solidFill>
                  <a:srgbClr val="7DC46E"/>
                </a:solidFill>
              </a:rPr>
            </a:br>
            <a:endParaRPr lang="en-CA" dirty="0"/>
          </a:p>
        </p:txBody>
      </p:sp>
      <p:sp>
        <p:nvSpPr>
          <p:cNvPr id="3" name="Text Placeholder 2"/>
          <p:cNvSpPr>
            <a:spLocks noGrp="1"/>
          </p:cNvSpPr>
          <p:nvPr>
            <p:ph type="body" idx="1"/>
          </p:nvPr>
        </p:nvSpPr>
        <p:spPr>
          <a:xfrm>
            <a:off x="457200" y="1412776"/>
            <a:ext cx="8229600" cy="4607023"/>
          </a:xfrm>
        </p:spPr>
        <p:txBody>
          <a:bodyPr/>
          <a:lstStyle/>
          <a:p>
            <a:pPr marL="266700" indent="0">
              <a:buNone/>
            </a:pPr>
            <a:endParaRPr lang="en-CA" dirty="0"/>
          </a:p>
        </p:txBody>
      </p:sp>
      <p:sp>
        <p:nvSpPr>
          <p:cNvPr id="4" name="Slide Number Placeholder 3"/>
          <p:cNvSpPr>
            <a:spLocks noGrp="1"/>
          </p:cNvSpPr>
          <p:nvPr>
            <p:ph type="sldNum" idx="12"/>
          </p:nvPr>
        </p:nvSpPr>
        <p:spPr/>
        <p:txBody>
          <a:bodyPr/>
          <a:lstStyle/>
          <a:p>
            <a:pPr marL="0" marR="0" lvl="0" indent="0" algn="l" rtl="0">
              <a:spcBef>
                <a:spcPts val="0"/>
              </a:spcBef>
              <a:buSzPct val="25000"/>
              <a:buNone/>
            </a:pPr>
            <a:fld id="{00000000-1234-1234-1234-123412341234}" type="slidenum">
              <a:rPr lang="en-US" sz="1200" b="0" i="0" u="none" strike="noStrike" cap="none" baseline="0" smtClean="0">
                <a:solidFill>
                  <a:schemeClr val="lt1"/>
                </a:solidFill>
                <a:latin typeface="PT Sans"/>
                <a:ea typeface="PT Sans"/>
                <a:cs typeface="PT Sans"/>
                <a:sym typeface="PT Sans"/>
              </a:rPr>
              <a:t>21</a:t>
            </a:fld>
            <a:endParaRPr lang="en-US" sz="1200" b="0" i="0" u="none" strike="noStrike" cap="none" baseline="0" dirty="0">
              <a:solidFill>
                <a:schemeClr val="lt1"/>
              </a:solidFill>
              <a:latin typeface="PT Sans"/>
              <a:ea typeface="PT Sans"/>
              <a:cs typeface="PT Sans"/>
              <a:sym typeface="PT Sans"/>
            </a:endParaRPr>
          </a:p>
        </p:txBody>
      </p:sp>
      <p:sp>
        <p:nvSpPr>
          <p:cNvPr id="5" name="Text Placeholder 4"/>
          <p:cNvSpPr>
            <a:spLocks noGrp="1"/>
          </p:cNvSpPr>
          <p:nvPr>
            <p:ph type="body" idx="2"/>
          </p:nvPr>
        </p:nvSpPr>
        <p:spPr/>
        <p:txBody>
          <a:bodyPr/>
          <a:lstStyle/>
          <a:p>
            <a:r>
              <a:rPr lang="en-CA" dirty="0" smtClean="0">
                <a:solidFill>
                  <a:schemeClr val="tx1"/>
                </a:solidFill>
              </a:rPr>
              <a:t>Choices for Nine</a:t>
            </a:r>
            <a:endParaRPr lang="en-CA" dirty="0">
              <a:solidFill>
                <a:schemeClr val="tx1"/>
              </a:solidFill>
            </a:endParaRPr>
          </a:p>
        </p:txBody>
      </p:sp>
      <p:pic>
        <p:nvPicPr>
          <p:cNvPr id="6" name="Shape 68"/>
          <p:cNvPicPr preferRelativeResize="0"/>
          <p:nvPr/>
        </p:nvPicPr>
        <p:blipFill rotWithShape="1">
          <a:blip r:embed="rId3">
            <a:alphaModFix/>
          </a:blip>
          <a:srcRect l="20967" t="16485" r="21641" b="24589"/>
          <a:stretch/>
        </p:blipFill>
        <p:spPr>
          <a:xfrm>
            <a:off x="971600" y="1628800"/>
            <a:ext cx="7026274" cy="4508500"/>
          </a:xfrm>
          <a:prstGeom prst="rect">
            <a:avLst/>
          </a:prstGeom>
          <a:noFill/>
          <a:ln>
            <a:noFill/>
          </a:ln>
        </p:spPr>
      </p:pic>
    </p:spTree>
    <p:extLst>
      <p:ext uri="{BB962C8B-B14F-4D97-AF65-F5344CB8AC3E}">
        <p14:creationId xmlns:p14="http://schemas.microsoft.com/office/powerpoint/2010/main" val="2067792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7" y="609600"/>
            <a:ext cx="8260799" cy="803176"/>
          </a:xfrm>
        </p:spPr>
        <p:txBody>
          <a:bodyPr/>
          <a:lstStyle/>
          <a:p>
            <a:pPr lvl="0"/>
            <a:r>
              <a:rPr lang="en-US" sz="3600" dirty="0" smtClean="0">
                <a:solidFill>
                  <a:srgbClr val="7DC46E"/>
                </a:solidFill>
              </a:rPr>
              <a:t/>
            </a:r>
            <a:br>
              <a:rPr lang="en-US" sz="3600" dirty="0" smtClean="0">
                <a:solidFill>
                  <a:srgbClr val="7DC46E"/>
                </a:solidFill>
              </a:rPr>
            </a:br>
            <a:r>
              <a:rPr lang="en-US" sz="3600" dirty="0" smtClean="0">
                <a:solidFill>
                  <a:srgbClr val="7DC46E"/>
                </a:solidFill>
              </a:rPr>
              <a:t>What </a:t>
            </a:r>
            <a:r>
              <a:rPr lang="en-US" sz="3600" dirty="0">
                <a:solidFill>
                  <a:srgbClr val="7DC46E"/>
                </a:solidFill>
              </a:rPr>
              <a:t>is the </a:t>
            </a:r>
            <a:r>
              <a:rPr lang="en-US" sz="3600" dirty="0" smtClean="0">
                <a:solidFill>
                  <a:srgbClr val="7DC46E"/>
                </a:solidFill>
              </a:rPr>
              <a:t>Data </a:t>
            </a:r>
            <a:r>
              <a:rPr lang="en-US" sz="3600" dirty="0">
                <a:solidFill>
                  <a:srgbClr val="7DC46E"/>
                </a:solidFill>
              </a:rPr>
              <a:t>T</a:t>
            </a:r>
            <a:r>
              <a:rPr lang="en-US" sz="3600" dirty="0" smtClean="0">
                <a:solidFill>
                  <a:srgbClr val="7DC46E"/>
                </a:solidFill>
              </a:rPr>
              <a:t>elling </a:t>
            </a:r>
            <a:r>
              <a:rPr lang="en-US" sz="3600" dirty="0">
                <a:solidFill>
                  <a:srgbClr val="7DC46E"/>
                </a:solidFill>
              </a:rPr>
              <a:t>U</a:t>
            </a:r>
            <a:r>
              <a:rPr lang="en-US" sz="3600" dirty="0" smtClean="0">
                <a:solidFill>
                  <a:srgbClr val="7DC46E"/>
                </a:solidFill>
              </a:rPr>
              <a:t>s</a:t>
            </a:r>
            <a:r>
              <a:rPr lang="en-US" sz="3600" dirty="0">
                <a:solidFill>
                  <a:srgbClr val="7DC46E"/>
                </a:solidFill>
              </a:rPr>
              <a:t>?</a:t>
            </a:r>
            <a:br>
              <a:rPr lang="en-US" sz="3600" dirty="0">
                <a:solidFill>
                  <a:srgbClr val="7DC46E"/>
                </a:solidFill>
              </a:rPr>
            </a:br>
            <a:endParaRPr lang="en-CA" dirty="0"/>
          </a:p>
        </p:txBody>
      </p:sp>
      <p:sp>
        <p:nvSpPr>
          <p:cNvPr id="3" name="Text Placeholder 2"/>
          <p:cNvSpPr>
            <a:spLocks noGrp="1"/>
          </p:cNvSpPr>
          <p:nvPr>
            <p:ph type="body" idx="1"/>
          </p:nvPr>
        </p:nvSpPr>
        <p:spPr/>
        <p:txBody>
          <a:bodyPr/>
          <a:lstStyle/>
          <a:p>
            <a:pPr marL="266700" indent="0">
              <a:buNone/>
            </a:pPr>
            <a:endParaRPr lang="en-CA" dirty="0"/>
          </a:p>
        </p:txBody>
      </p:sp>
      <p:sp>
        <p:nvSpPr>
          <p:cNvPr id="4" name="Slide Number Placeholder 3"/>
          <p:cNvSpPr>
            <a:spLocks noGrp="1"/>
          </p:cNvSpPr>
          <p:nvPr>
            <p:ph type="sldNum" idx="12"/>
          </p:nvPr>
        </p:nvSpPr>
        <p:spPr/>
        <p:txBody>
          <a:bodyPr/>
          <a:lstStyle/>
          <a:p>
            <a:pPr marL="0" marR="0" lvl="0" indent="0" algn="l" rtl="0">
              <a:spcBef>
                <a:spcPts val="0"/>
              </a:spcBef>
              <a:buSzPct val="25000"/>
              <a:buNone/>
            </a:pPr>
            <a:fld id="{00000000-1234-1234-1234-123412341234}" type="slidenum">
              <a:rPr lang="en-US" sz="1200" b="0" i="0" u="none" strike="noStrike" cap="none" baseline="0" smtClean="0">
                <a:solidFill>
                  <a:schemeClr val="lt1"/>
                </a:solidFill>
                <a:latin typeface="PT Sans"/>
                <a:ea typeface="PT Sans"/>
                <a:cs typeface="PT Sans"/>
                <a:sym typeface="PT Sans"/>
              </a:rPr>
              <a:t>22</a:t>
            </a:fld>
            <a:endParaRPr lang="en-US" sz="1200" b="0" i="0" u="none" strike="noStrike" cap="none" baseline="0" dirty="0">
              <a:solidFill>
                <a:schemeClr val="lt1"/>
              </a:solidFill>
              <a:latin typeface="PT Sans"/>
              <a:ea typeface="PT Sans"/>
              <a:cs typeface="PT Sans"/>
              <a:sym typeface="PT Sans"/>
            </a:endParaRPr>
          </a:p>
        </p:txBody>
      </p:sp>
      <p:sp>
        <p:nvSpPr>
          <p:cNvPr id="5" name="Text Placeholder 4"/>
          <p:cNvSpPr>
            <a:spLocks noGrp="1"/>
          </p:cNvSpPr>
          <p:nvPr>
            <p:ph type="body" idx="2"/>
          </p:nvPr>
        </p:nvSpPr>
        <p:spPr/>
        <p:txBody>
          <a:bodyPr/>
          <a:lstStyle/>
          <a:p>
            <a:r>
              <a:rPr lang="en-CA" dirty="0" smtClean="0">
                <a:solidFill>
                  <a:schemeClr val="tx1"/>
                </a:solidFill>
              </a:rPr>
              <a:t>Choices for Nine</a:t>
            </a:r>
            <a:endParaRPr lang="en-CA" dirty="0">
              <a:solidFill>
                <a:schemeClr val="tx1"/>
              </a:solidFill>
            </a:endParaRPr>
          </a:p>
        </p:txBody>
      </p:sp>
      <p:pic>
        <p:nvPicPr>
          <p:cNvPr id="6" name="Shape 75"/>
          <p:cNvPicPr preferRelativeResize="0"/>
          <p:nvPr/>
        </p:nvPicPr>
        <p:blipFill rotWithShape="1">
          <a:blip r:embed="rId3">
            <a:alphaModFix/>
          </a:blip>
          <a:srcRect l="14026" t="12443" r="10417" b="23332"/>
          <a:stretch/>
        </p:blipFill>
        <p:spPr>
          <a:xfrm>
            <a:off x="467544" y="1412776"/>
            <a:ext cx="8056561" cy="4279900"/>
          </a:xfrm>
          <a:prstGeom prst="rect">
            <a:avLst/>
          </a:prstGeom>
          <a:noFill/>
          <a:ln>
            <a:noFill/>
          </a:ln>
        </p:spPr>
      </p:pic>
    </p:spTree>
    <p:extLst>
      <p:ext uri="{BB962C8B-B14F-4D97-AF65-F5344CB8AC3E}">
        <p14:creationId xmlns:p14="http://schemas.microsoft.com/office/powerpoint/2010/main" val="2970586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dirty="0" smtClean="0">
                <a:solidFill>
                  <a:srgbClr val="7DC46E"/>
                </a:solidFill>
              </a:rPr>
              <a:t/>
            </a:r>
            <a:br>
              <a:rPr lang="en-US" sz="3600" dirty="0" smtClean="0">
                <a:solidFill>
                  <a:srgbClr val="7DC46E"/>
                </a:solidFill>
              </a:rPr>
            </a:br>
            <a:r>
              <a:rPr lang="en-US" sz="3600" dirty="0" smtClean="0">
                <a:solidFill>
                  <a:srgbClr val="7DC46E"/>
                </a:solidFill>
              </a:rPr>
              <a:t>Undecided?</a:t>
            </a:r>
            <a:r>
              <a:rPr lang="en-US" sz="3600" dirty="0">
                <a:solidFill>
                  <a:srgbClr val="7DC46E"/>
                </a:solidFill>
              </a:rPr>
              <a:t/>
            </a:r>
            <a:br>
              <a:rPr lang="en-US" sz="3600" dirty="0">
                <a:solidFill>
                  <a:srgbClr val="7DC46E"/>
                </a:solidFill>
              </a:rPr>
            </a:br>
            <a:endParaRPr lang="en-CA" dirty="0"/>
          </a:p>
        </p:txBody>
      </p:sp>
      <p:sp>
        <p:nvSpPr>
          <p:cNvPr id="3" name="Text Placeholder 2"/>
          <p:cNvSpPr>
            <a:spLocks noGrp="1"/>
          </p:cNvSpPr>
          <p:nvPr>
            <p:ph type="body" idx="1"/>
          </p:nvPr>
        </p:nvSpPr>
        <p:spPr/>
        <p:txBody>
          <a:bodyPr/>
          <a:lstStyle/>
          <a:p>
            <a:pPr marL="266700" indent="0" algn="ctr">
              <a:buNone/>
            </a:pPr>
            <a:endParaRPr lang="en-CA" dirty="0" smtClean="0"/>
          </a:p>
          <a:p>
            <a:pPr marL="266700" indent="0" algn="ctr">
              <a:buNone/>
            </a:pPr>
            <a:endParaRPr lang="en-CA" dirty="0"/>
          </a:p>
          <a:p>
            <a:pPr marL="266700" indent="0" algn="ctr">
              <a:buNone/>
            </a:pPr>
            <a:endParaRPr lang="en-CA" dirty="0" smtClean="0"/>
          </a:p>
          <a:p>
            <a:pPr marL="266700" indent="0" algn="ctr">
              <a:buNone/>
            </a:pPr>
            <a:endParaRPr lang="en-CA" dirty="0"/>
          </a:p>
          <a:p>
            <a:pPr marL="266700" indent="0" algn="ctr">
              <a:buNone/>
            </a:pPr>
            <a:endParaRPr lang="en-CA" dirty="0"/>
          </a:p>
        </p:txBody>
      </p:sp>
      <p:sp>
        <p:nvSpPr>
          <p:cNvPr id="4" name="Slide Number Placeholder 3"/>
          <p:cNvSpPr>
            <a:spLocks noGrp="1"/>
          </p:cNvSpPr>
          <p:nvPr>
            <p:ph type="sldNum" idx="12"/>
          </p:nvPr>
        </p:nvSpPr>
        <p:spPr/>
        <p:txBody>
          <a:bodyPr/>
          <a:lstStyle/>
          <a:p>
            <a:pPr marL="0" marR="0" lvl="0" indent="0" algn="l" rtl="0">
              <a:spcBef>
                <a:spcPts val="0"/>
              </a:spcBef>
              <a:buSzPct val="25000"/>
              <a:buNone/>
            </a:pPr>
            <a:fld id="{00000000-1234-1234-1234-123412341234}" type="slidenum">
              <a:rPr lang="en-US" sz="1200" b="0" i="0" u="none" strike="noStrike" cap="none" baseline="0" smtClean="0">
                <a:solidFill>
                  <a:schemeClr val="lt1"/>
                </a:solidFill>
                <a:latin typeface="PT Sans"/>
                <a:ea typeface="PT Sans"/>
                <a:cs typeface="PT Sans"/>
                <a:sym typeface="PT Sans"/>
              </a:rPr>
              <a:t>23</a:t>
            </a:fld>
            <a:endParaRPr lang="en-US" sz="1200" b="0" i="0" u="none" strike="noStrike" cap="none" baseline="0" dirty="0">
              <a:solidFill>
                <a:schemeClr val="lt1"/>
              </a:solidFill>
              <a:latin typeface="PT Sans"/>
              <a:ea typeface="PT Sans"/>
              <a:cs typeface="PT Sans"/>
              <a:sym typeface="PT Sans"/>
            </a:endParaRPr>
          </a:p>
        </p:txBody>
      </p:sp>
      <p:sp>
        <p:nvSpPr>
          <p:cNvPr id="5" name="Text Placeholder 4"/>
          <p:cNvSpPr>
            <a:spLocks noGrp="1"/>
          </p:cNvSpPr>
          <p:nvPr>
            <p:ph type="body" idx="2"/>
          </p:nvPr>
        </p:nvSpPr>
        <p:spPr/>
        <p:txBody>
          <a:bodyPr/>
          <a:lstStyle/>
          <a:p>
            <a:r>
              <a:rPr lang="en-CA" dirty="0" smtClean="0">
                <a:solidFill>
                  <a:schemeClr val="tx1"/>
                </a:solidFill>
              </a:rPr>
              <a:t>Choices for Nine</a:t>
            </a:r>
            <a:endParaRPr lang="en-CA" dirty="0">
              <a:solidFill>
                <a:schemeClr val="tx1"/>
              </a:solidFill>
            </a:endParaRPr>
          </a:p>
        </p:txBody>
      </p:sp>
      <p:pic>
        <p:nvPicPr>
          <p:cNvPr id="7" name="Shape 84"/>
          <p:cNvPicPr preferRelativeResize="0"/>
          <p:nvPr/>
        </p:nvPicPr>
        <p:blipFill rotWithShape="1">
          <a:blip r:embed="rId3">
            <a:alphaModFix/>
          </a:blip>
          <a:srcRect/>
          <a:stretch/>
        </p:blipFill>
        <p:spPr>
          <a:xfrm>
            <a:off x="3063875" y="3406775"/>
            <a:ext cx="2879724" cy="2171700"/>
          </a:xfrm>
          <a:prstGeom prst="rect">
            <a:avLst/>
          </a:prstGeom>
          <a:noFill/>
          <a:ln>
            <a:noFill/>
          </a:ln>
        </p:spPr>
      </p:pic>
      <p:sp>
        <p:nvSpPr>
          <p:cNvPr id="8" name="Shape 81"/>
          <p:cNvSpPr txBox="1"/>
          <p:nvPr/>
        </p:nvSpPr>
        <p:spPr>
          <a:xfrm>
            <a:off x="1430337" y="1628800"/>
            <a:ext cx="5949975" cy="1224136"/>
          </a:xfrm>
          <a:prstGeom prst="rect">
            <a:avLst/>
          </a:prstGeom>
          <a:solidFill>
            <a:srgbClr val="D9D9D9"/>
          </a:solidFill>
          <a:ln>
            <a:noFill/>
          </a:ln>
        </p:spPr>
        <p:txBody>
          <a:bodyPr lIns="91425" tIns="45700" rIns="91425" bIns="45700" anchor="ctr" anchorCtr="0">
            <a:noAutofit/>
          </a:bodyPr>
          <a:lstStyle/>
          <a:p>
            <a:pPr lvl="0" algn="ctr">
              <a:lnSpc>
                <a:spcPct val="75000"/>
              </a:lnSpc>
              <a:spcAft>
                <a:spcPts val="600"/>
              </a:spcAft>
              <a:buClr>
                <a:schemeClr val="dk1"/>
              </a:buClr>
              <a:buSzPct val="25000"/>
            </a:pPr>
            <a:r>
              <a:rPr lang="en-US" sz="2800" dirty="0">
                <a:solidFill>
                  <a:schemeClr val="dk1"/>
                </a:solidFill>
                <a:latin typeface="PT Sans"/>
                <a:ea typeface="PT Sans"/>
                <a:cs typeface="PT Sans"/>
                <a:sym typeface="PT Sans"/>
              </a:rPr>
              <a:t>If </a:t>
            </a:r>
            <a:r>
              <a:rPr lang="en-US" sz="2800" dirty="0" smtClean="0">
                <a:solidFill>
                  <a:schemeClr val="dk1"/>
                </a:solidFill>
                <a:latin typeface="PT Sans"/>
                <a:ea typeface="PT Sans"/>
                <a:cs typeface="PT Sans"/>
                <a:sym typeface="PT Sans"/>
              </a:rPr>
              <a:t>unsure </a:t>
            </a:r>
            <a:r>
              <a:rPr lang="en-US" sz="2800" dirty="0">
                <a:solidFill>
                  <a:schemeClr val="dk1"/>
                </a:solidFill>
                <a:latin typeface="PT Sans"/>
                <a:ea typeface="PT Sans"/>
                <a:cs typeface="PT Sans"/>
                <a:sym typeface="PT Sans"/>
              </a:rPr>
              <a:t>of </a:t>
            </a:r>
            <a:r>
              <a:rPr lang="en-US" sz="2800" dirty="0" smtClean="0">
                <a:solidFill>
                  <a:schemeClr val="dk1"/>
                </a:solidFill>
                <a:latin typeface="PT Sans"/>
                <a:ea typeface="PT Sans"/>
                <a:cs typeface="PT Sans"/>
                <a:sym typeface="PT Sans"/>
              </a:rPr>
              <a:t>the </a:t>
            </a:r>
            <a:r>
              <a:rPr lang="en-US" sz="2800" dirty="0">
                <a:solidFill>
                  <a:schemeClr val="dk1"/>
                </a:solidFill>
                <a:latin typeface="PT Sans"/>
                <a:ea typeface="PT Sans"/>
                <a:cs typeface="PT Sans"/>
                <a:sym typeface="PT Sans"/>
              </a:rPr>
              <a:t>program of </a:t>
            </a:r>
            <a:r>
              <a:rPr lang="en-US" sz="2800" dirty="0" smtClean="0">
                <a:solidFill>
                  <a:schemeClr val="dk1"/>
                </a:solidFill>
                <a:latin typeface="PT Sans"/>
                <a:ea typeface="PT Sans"/>
                <a:cs typeface="PT Sans"/>
                <a:sym typeface="PT Sans"/>
              </a:rPr>
              <a:t>study, keep future options open and  </a:t>
            </a:r>
            <a:r>
              <a:rPr lang="en-US" sz="2800" dirty="0">
                <a:solidFill>
                  <a:srgbClr val="FF0000"/>
                </a:solidFill>
                <a:latin typeface="PT Sans"/>
                <a:ea typeface="PT Sans"/>
                <a:cs typeface="PT Sans"/>
                <a:sym typeface="PT Sans"/>
              </a:rPr>
              <a:t>choose Academic</a:t>
            </a:r>
            <a:r>
              <a:rPr lang="en-US" sz="2800" dirty="0">
                <a:solidFill>
                  <a:schemeClr val="dk1"/>
                </a:solidFill>
                <a:latin typeface="PT Sans"/>
                <a:ea typeface="PT Sans"/>
                <a:cs typeface="PT Sans"/>
                <a:sym typeface="PT Sans"/>
              </a:rPr>
              <a:t>.</a:t>
            </a:r>
          </a:p>
        </p:txBody>
      </p:sp>
    </p:spTree>
    <p:extLst>
      <p:ext uri="{BB962C8B-B14F-4D97-AF65-F5344CB8AC3E}">
        <p14:creationId xmlns:p14="http://schemas.microsoft.com/office/powerpoint/2010/main" val="1184994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26127" y="733390"/>
            <a:ext cx="8260672" cy="1039426"/>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PT Sans"/>
              <a:buNone/>
            </a:pPr>
            <a:r>
              <a:rPr lang="en-US" sz="3150" b="0" i="0" u="none" strike="noStrike" cap="none" baseline="0" dirty="0">
                <a:solidFill>
                  <a:schemeClr val="dk1"/>
                </a:solidFill>
                <a:latin typeface="PT Sans"/>
                <a:ea typeface="PT Sans"/>
                <a:cs typeface="PT Sans"/>
                <a:sym typeface="PT Sans"/>
              </a:rPr>
              <a:t>What Course Type Choices Do Students Have in Grades 11 and 12?</a:t>
            </a:r>
          </a:p>
        </p:txBody>
      </p:sp>
      <p:sp>
        <p:nvSpPr>
          <p:cNvPr id="170" name="Shape 170"/>
          <p:cNvSpPr txBox="1">
            <a:spLocks noGrp="1"/>
          </p:cNvSpPr>
          <p:nvPr>
            <p:ph type="body" idx="1"/>
          </p:nvPr>
        </p:nvSpPr>
        <p:spPr>
          <a:xfrm>
            <a:off x="457200" y="1752600"/>
            <a:ext cx="8229600" cy="4267199"/>
          </a:xfrm>
          <a:prstGeom prst="rect">
            <a:avLst/>
          </a:prstGeom>
          <a:noFill/>
          <a:ln>
            <a:noFill/>
          </a:ln>
        </p:spPr>
        <p:txBody>
          <a:bodyPr lIns="91425" tIns="45700" rIns="91425" bIns="45700" anchor="t" anchorCtr="0">
            <a:noAutofit/>
          </a:bodyPr>
          <a:lstStyle/>
          <a:p>
            <a:pPr marL="342900" marR="0" lvl="0" indent="-76200" algn="l" rtl="0">
              <a:spcBef>
                <a:spcPts val="0"/>
              </a:spcBef>
              <a:buClr>
                <a:schemeClr val="dk1"/>
              </a:buClr>
              <a:buFont typeface="Arial"/>
              <a:buNone/>
            </a:pPr>
            <a:endParaRPr sz="2400" b="0" i="0" u="none" strike="noStrike" cap="none" baseline="0" dirty="0">
              <a:solidFill>
                <a:schemeClr val="dk1"/>
              </a:solidFill>
              <a:latin typeface="PT Sans"/>
              <a:ea typeface="PT Sans"/>
              <a:cs typeface="PT Sans"/>
              <a:sym typeface="PT Sans"/>
            </a:endParaRPr>
          </a:p>
          <a:p>
            <a:pPr marL="342900" marR="0" lvl="0" indent="-228600" algn="l" rtl="0">
              <a:spcBef>
                <a:spcPts val="48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Students choose courses depending on their destination after high school:</a:t>
            </a:r>
          </a:p>
          <a:p>
            <a:pPr marL="342900" marR="0" lvl="0" indent="-165100" algn="l" rtl="0">
              <a:spcBef>
                <a:spcPts val="200"/>
              </a:spcBef>
              <a:buClr>
                <a:schemeClr val="dk1"/>
              </a:buClr>
              <a:buFont typeface="Arial"/>
              <a:buNone/>
            </a:pPr>
            <a:endParaRPr sz="1000" b="0" i="0" u="none" strike="noStrike" cap="none" baseline="0" dirty="0">
              <a:solidFill>
                <a:schemeClr val="dk1"/>
              </a:solidFill>
              <a:latin typeface="PT Sans"/>
              <a:ea typeface="PT Sans"/>
              <a:cs typeface="PT Sans"/>
              <a:sym typeface="PT Sans"/>
            </a:endParaRPr>
          </a:p>
          <a:p>
            <a:pPr marL="640080" marR="0" lvl="1" indent="-233680" algn="l" rtl="0">
              <a:spcBef>
                <a:spcPts val="400"/>
              </a:spcBef>
              <a:buClr>
                <a:schemeClr val="dk1"/>
              </a:buClr>
              <a:buSzPct val="100000"/>
              <a:buFont typeface="Arial"/>
              <a:buChar char="•"/>
            </a:pPr>
            <a:r>
              <a:rPr lang="en-US" sz="2000" b="0" i="0" u="none" strike="noStrike" cap="none" baseline="0" dirty="0">
                <a:solidFill>
                  <a:schemeClr val="dk1"/>
                </a:solidFill>
                <a:latin typeface="PT Sans"/>
                <a:ea typeface="PT Sans"/>
                <a:cs typeface="PT Sans"/>
                <a:sym typeface="PT Sans"/>
              </a:rPr>
              <a:t>Workplace</a:t>
            </a:r>
          </a:p>
          <a:p>
            <a:pPr marL="640080" marR="0" lvl="1" indent="-233680" algn="l" rtl="0">
              <a:spcBef>
                <a:spcPts val="400"/>
              </a:spcBef>
              <a:buClr>
                <a:schemeClr val="dk1"/>
              </a:buClr>
              <a:buSzPct val="100000"/>
              <a:buFont typeface="Arial"/>
              <a:buChar char="•"/>
            </a:pPr>
            <a:r>
              <a:rPr lang="en-US" sz="2000" b="0" i="0" u="none" strike="noStrike" cap="none" baseline="0" dirty="0">
                <a:solidFill>
                  <a:schemeClr val="dk1"/>
                </a:solidFill>
                <a:latin typeface="PT Sans"/>
                <a:ea typeface="PT Sans"/>
                <a:cs typeface="PT Sans"/>
                <a:sym typeface="PT Sans"/>
              </a:rPr>
              <a:t>College</a:t>
            </a:r>
          </a:p>
          <a:p>
            <a:pPr marL="640080" marR="0" lvl="1" indent="-233680" algn="l" rtl="0">
              <a:spcBef>
                <a:spcPts val="400"/>
              </a:spcBef>
              <a:buClr>
                <a:schemeClr val="dk1"/>
              </a:buClr>
              <a:buSzPct val="100000"/>
              <a:buFont typeface="Arial"/>
              <a:buChar char="•"/>
            </a:pPr>
            <a:r>
              <a:rPr lang="en-US" sz="2000" b="0" i="0" u="none" strike="noStrike" cap="none" baseline="0" dirty="0">
                <a:solidFill>
                  <a:schemeClr val="dk1"/>
                </a:solidFill>
                <a:latin typeface="PT Sans"/>
                <a:ea typeface="PT Sans"/>
                <a:cs typeface="PT Sans"/>
                <a:sym typeface="PT Sans"/>
              </a:rPr>
              <a:t>University</a:t>
            </a:r>
          </a:p>
          <a:p>
            <a:pPr marL="640080" marR="0" lvl="1" indent="-233680" algn="l" rtl="0">
              <a:spcBef>
                <a:spcPts val="400"/>
              </a:spcBef>
              <a:buClr>
                <a:schemeClr val="dk1"/>
              </a:buClr>
              <a:buSzPct val="100000"/>
              <a:buFont typeface="Arial"/>
              <a:buChar char="•"/>
            </a:pPr>
            <a:r>
              <a:rPr lang="en-US" sz="2000" b="0" i="0" u="none" strike="noStrike" cap="none" baseline="0" dirty="0" smtClean="0">
                <a:solidFill>
                  <a:schemeClr val="dk1"/>
                </a:solidFill>
                <a:latin typeface="PT Sans"/>
                <a:ea typeface="PT Sans"/>
                <a:cs typeface="PT Sans"/>
                <a:sym typeface="PT Sans"/>
              </a:rPr>
              <a:t>Mixed</a:t>
            </a:r>
            <a:r>
              <a:rPr lang="en-US" sz="2000" b="0" i="0" u="none" strike="noStrike" cap="none" dirty="0" smtClean="0">
                <a:solidFill>
                  <a:schemeClr val="dk1"/>
                </a:solidFill>
                <a:latin typeface="PT Sans"/>
                <a:ea typeface="PT Sans"/>
                <a:cs typeface="PT Sans"/>
                <a:sym typeface="PT Sans"/>
              </a:rPr>
              <a:t> (University/College Preparation)</a:t>
            </a:r>
            <a:endParaRPr lang="en-US" sz="2000" b="0" i="0" u="none" strike="noStrike" cap="none" baseline="0" dirty="0">
              <a:solidFill>
                <a:schemeClr val="dk1"/>
              </a:solidFill>
              <a:latin typeface="PT Sans"/>
              <a:ea typeface="PT Sans"/>
              <a:cs typeface="PT Sans"/>
              <a:sym typeface="PT Sans"/>
            </a:endParaRPr>
          </a:p>
          <a:p>
            <a:pPr marL="640080" marR="0" lvl="1" indent="-233680" algn="l" rtl="0">
              <a:spcBef>
                <a:spcPts val="400"/>
              </a:spcBef>
              <a:buClr>
                <a:schemeClr val="dk1"/>
              </a:buClr>
              <a:buSzPct val="100000"/>
              <a:buFont typeface="Arial"/>
              <a:buChar char="•"/>
            </a:pPr>
            <a:r>
              <a:rPr lang="en-US" sz="2000" b="0" i="0" u="none" strike="noStrike" cap="none" baseline="0" dirty="0">
                <a:solidFill>
                  <a:schemeClr val="dk1"/>
                </a:solidFill>
                <a:latin typeface="PT Sans"/>
                <a:ea typeface="PT Sans"/>
                <a:cs typeface="PT Sans"/>
                <a:sym typeface="PT Sans"/>
              </a:rPr>
              <a:t>Open </a:t>
            </a:r>
          </a:p>
          <a:p>
            <a:pPr marL="342900" marR="0" lvl="0" indent="-76200" algn="l" rtl="0">
              <a:spcBef>
                <a:spcPts val="480"/>
              </a:spcBef>
              <a:buClr>
                <a:schemeClr val="dk1"/>
              </a:buClr>
              <a:buFont typeface="Arial"/>
              <a:buNone/>
            </a:pPr>
            <a:endParaRPr sz="2400" b="0" i="0" u="none" strike="noStrike" cap="none" baseline="0" dirty="0">
              <a:solidFill>
                <a:schemeClr val="dk1"/>
              </a:solidFill>
              <a:latin typeface="PT Sans"/>
              <a:ea typeface="PT Sans"/>
              <a:cs typeface="PT Sans"/>
              <a:sym typeface="PT Sans"/>
            </a:endParaRPr>
          </a:p>
        </p:txBody>
      </p:sp>
      <p:sp>
        <p:nvSpPr>
          <p:cNvPr id="171" name="Shape 171"/>
          <p:cNvSpPr txBox="1">
            <a:spLocks noGrp="1"/>
          </p:cNvSpPr>
          <p:nvPr>
            <p:ph type="sldNum" idx="12"/>
          </p:nvPr>
        </p:nvSpPr>
        <p:spPr>
          <a:xfrm>
            <a:off x="381000" y="6324600"/>
            <a:ext cx="609599" cy="304799"/>
          </a:xfrm>
          <a:prstGeom prst="rect">
            <a:avLst/>
          </a:prstGeom>
          <a:noFill/>
          <a:ln>
            <a:noFill/>
          </a:ln>
        </p:spPr>
        <p:txBody>
          <a:bodyPr lIns="91425" tIns="45700" rIns="91425" bIns="0" anchor="b" anchorCtr="1">
            <a:noAutofit/>
          </a:bodyPr>
          <a:lstStyle/>
          <a:p>
            <a:pPr lvl="0" algn="l" rtl="0">
              <a:spcBef>
                <a:spcPts val="0"/>
              </a:spcBef>
              <a:buClr>
                <a:srgbClr val="000000"/>
              </a:buClr>
              <a:buSzPct val="25000"/>
              <a:buFont typeface="Arial"/>
              <a:buNone/>
            </a:pPr>
            <a:fld id="{00000000-1234-1234-1234-123412341234}" type="slidenum">
              <a:rPr lang="en-US">
                <a:solidFill>
                  <a:schemeClr val="lt1"/>
                </a:solidFill>
              </a:rPr>
              <a:t>24</a:t>
            </a:fld>
            <a:endParaRPr lang="en-US" dirty="0">
              <a:solidFill>
                <a:schemeClr val="lt1"/>
              </a:solidFill>
            </a:endParaRPr>
          </a:p>
        </p:txBody>
      </p:sp>
      <p:sp>
        <p:nvSpPr>
          <p:cNvPr id="172" name="Shape 172"/>
          <p:cNvSpPr txBox="1">
            <a:spLocks noGrp="1"/>
          </p:cNvSpPr>
          <p:nvPr>
            <p:ph type="body" idx="2"/>
          </p:nvPr>
        </p:nvSpPr>
        <p:spPr>
          <a:xfrm>
            <a:off x="304800" y="228600"/>
            <a:ext cx="8077199" cy="304799"/>
          </a:xfrm>
          <a:prstGeom prst="rect">
            <a:avLst/>
          </a:prstGeom>
          <a:noFill/>
          <a:ln>
            <a:noFill/>
          </a:ln>
        </p:spPr>
        <p:txBody>
          <a:bodyPr lIns="91425" tIns="45700" rIns="91425" bIns="45700" anchor="t" anchorCtr="0">
            <a:noAutofit/>
          </a:bodyPr>
          <a:lstStyle/>
          <a:p>
            <a:pPr marL="114300" marR="0" lvl="0" indent="0" algn="l" rtl="0">
              <a:spcBef>
                <a:spcPts val="0"/>
              </a:spcBef>
              <a:buClr>
                <a:schemeClr val="dk1"/>
              </a:buClr>
              <a:buSzPct val="25000"/>
              <a:buFont typeface="Arial"/>
              <a:buNone/>
            </a:pPr>
            <a:r>
              <a:rPr lang="en-US" sz="1600" b="1" i="0" u="none" strike="noStrike" cap="none" baseline="0" dirty="0">
                <a:solidFill>
                  <a:schemeClr val="dk1"/>
                </a:solidFill>
                <a:latin typeface="PT Sans"/>
                <a:ea typeface="PT Sans"/>
                <a:cs typeface="PT Sans"/>
                <a:sym typeface="PT Sans"/>
              </a:rPr>
              <a:t>Choices for Nine</a:t>
            </a: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26127" y="661382"/>
            <a:ext cx="8260672" cy="1039426"/>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PT Sans"/>
              <a:buNone/>
            </a:pPr>
            <a:r>
              <a:rPr lang="en-US" sz="3150" b="0" i="0" u="none" strike="noStrike" cap="none" baseline="0" dirty="0">
                <a:solidFill>
                  <a:schemeClr val="dk1"/>
                </a:solidFill>
                <a:latin typeface="PT Sans"/>
                <a:ea typeface="PT Sans"/>
                <a:cs typeface="PT Sans"/>
                <a:sym typeface="PT Sans"/>
              </a:rPr>
              <a:t>What Happens </a:t>
            </a:r>
            <a:r>
              <a:rPr lang="en-US" sz="3150" b="0" i="0" u="none" strike="noStrike" cap="none" baseline="0" dirty="0" smtClean="0">
                <a:solidFill>
                  <a:schemeClr val="dk1"/>
                </a:solidFill>
                <a:latin typeface="PT Sans"/>
                <a:ea typeface="PT Sans"/>
                <a:cs typeface="PT Sans"/>
                <a:sym typeface="PT Sans"/>
              </a:rPr>
              <a:t>if </a:t>
            </a:r>
            <a:r>
              <a:rPr lang="en-US" sz="3150" b="0" i="0" u="none" strike="noStrike" cap="none" baseline="0" dirty="0">
                <a:solidFill>
                  <a:schemeClr val="dk1"/>
                </a:solidFill>
                <a:latin typeface="PT Sans"/>
                <a:ea typeface="PT Sans"/>
                <a:cs typeface="PT Sans"/>
                <a:sym typeface="PT Sans"/>
              </a:rPr>
              <a:t>My Child </a:t>
            </a:r>
            <a:br>
              <a:rPr lang="en-US" sz="3150" b="0" i="0" u="none" strike="noStrike" cap="none" baseline="0" dirty="0">
                <a:solidFill>
                  <a:schemeClr val="dk1"/>
                </a:solidFill>
                <a:latin typeface="PT Sans"/>
                <a:ea typeface="PT Sans"/>
                <a:cs typeface="PT Sans"/>
                <a:sym typeface="PT Sans"/>
              </a:rPr>
            </a:br>
            <a:r>
              <a:rPr lang="en-US" sz="3150" b="0" i="0" u="none" strike="noStrike" cap="none" baseline="0" dirty="0">
                <a:solidFill>
                  <a:schemeClr val="dk1"/>
                </a:solidFill>
                <a:latin typeface="PT Sans"/>
                <a:ea typeface="PT Sans"/>
                <a:cs typeface="PT Sans"/>
                <a:sym typeface="PT Sans"/>
              </a:rPr>
              <a:t>Does Not Pass </a:t>
            </a:r>
            <a:r>
              <a:rPr lang="en-US" sz="3150" dirty="0" smtClean="0"/>
              <a:t>a </a:t>
            </a:r>
            <a:r>
              <a:rPr lang="en-US" sz="3150" b="0" i="0" u="none" strike="noStrike" cap="none" baseline="0" dirty="0" smtClean="0">
                <a:solidFill>
                  <a:schemeClr val="dk1"/>
                </a:solidFill>
                <a:latin typeface="PT Sans"/>
                <a:ea typeface="PT Sans"/>
                <a:cs typeface="PT Sans"/>
                <a:sym typeface="PT Sans"/>
              </a:rPr>
              <a:t>Course</a:t>
            </a:r>
            <a:r>
              <a:rPr lang="en-US" sz="3150" b="0" i="0" u="none" strike="noStrike" cap="none" baseline="0" dirty="0">
                <a:solidFill>
                  <a:schemeClr val="dk1"/>
                </a:solidFill>
                <a:latin typeface="PT Sans"/>
                <a:ea typeface="PT Sans"/>
                <a:cs typeface="PT Sans"/>
                <a:sym typeface="PT Sans"/>
              </a:rPr>
              <a:t>?</a:t>
            </a:r>
          </a:p>
        </p:txBody>
      </p:sp>
      <p:sp>
        <p:nvSpPr>
          <p:cNvPr id="188" name="Shape 188"/>
          <p:cNvSpPr txBox="1">
            <a:spLocks noGrp="1"/>
          </p:cNvSpPr>
          <p:nvPr>
            <p:ph type="body" idx="1"/>
          </p:nvPr>
        </p:nvSpPr>
        <p:spPr>
          <a:xfrm>
            <a:off x="457200" y="1752600"/>
            <a:ext cx="8229600" cy="4267199"/>
          </a:xfrm>
          <a:prstGeom prst="rect">
            <a:avLst/>
          </a:prstGeom>
          <a:noFill/>
          <a:ln>
            <a:noFill/>
          </a:ln>
        </p:spPr>
        <p:txBody>
          <a:bodyPr lIns="91425" tIns="45700" rIns="91425" bIns="45700" anchor="t" anchorCtr="0">
            <a:noAutofit/>
          </a:bodyPr>
          <a:lstStyle/>
          <a:p>
            <a:pPr marL="342900" marR="0" lvl="0" indent="-76200" algn="l" rtl="0">
              <a:spcBef>
                <a:spcPts val="0"/>
              </a:spcBef>
              <a:buClr>
                <a:schemeClr val="dk1"/>
              </a:buClr>
              <a:buFont typeface="Arial"/>
              <a:buNone/>
            </a:pPr>
            <a:endParaRPr sz="2400" b="0" i="0" u="none" strike="noStrike" cap="none" baseline="0" dirty="0">
              <a:solidFill>
                <a:schemeClr val="dk1"/>
              </a:solidFill>
              <a:latin typeface="PT Sans"/>
              <a:ea typeface="PT Sans"/>
              <a:cs typeface="PT Sans"/>
              <a:sym typeface="PT Sans"/>
            </a:endParaRPr>
          </a:p>
          <a:p>
            <a:pPr marL="342900" marR="0" lvl="0" indent="-228600" algn="l" rtl="0">
              <a:spcBef>
                <a:spcPts val="48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Students may be recommended  for Credit Recovery</a:t>
            </a:r>
          </a:p>
          <a:p>
            <a:pPr marL="342900" marR="0" lvl="0" indent="-165100" algn="l" rtl="0">
              <a:spcBef>
                <a:spcPts val="200"/>
              </a:spcBef>
              <a:buClr>
                <a:schemeClr val="dk1"/>
              </a:buClr>
              <a:buFont typeface="Arial"/>
              <a:buNone/>
            </a:pPr>
            <a:endParaRPr sz="1000" b="0" i="0" u="none" strike="noStrike" cap="none" baseline="0" dirty="0">
              <a:solidFill>
                <a:schemeClr val="dk1"/>
              </a:solidFill>
              <a:latin typeface="PT Sans"/>
              <a:ea typeface="PT Sans"/>
              <a:cs typeface="PT Sans"/>
              <a:sym typeface="PT Sans"/>
            </a:endParaRPr>
          </a:p>
          <a:p>
            <a:pPr marL="342900" marR="0" lvl="0" indent="-228600" algn="l" rtl="0">
              <a:spcBef>
                <a:spcPts val="48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Students may repeat the course in summer school </a:t>
            </a:r>
          </a:p>
          <a:p>
            <a:pPr marL="342900" marR="0" lvl="0" indent="-165100" algn="l" rtl="0">
              <a:spcBef>
                <a:spcPts val="200"/>
              </a:spcBef>
              <a:buClr>
                <a:schemeClr val="dk1"/>
              </a:buClr>
              <a:buFont typeface="Arial"/>
              <a:buNone/>
            </a:pPr>
            <a:endParaRPr sz="1000" b="0" i="0" u="none" strike="noStrike" cap="none" baseline="0" dirty="0">
              <a:solidFill>
                <a:schemeClr val="dk1"/>
              </a:solidFill>
              <a:latin typeface="PT Sans"/>
              <a:ea typeface="PT Sans"/>
              <a:cs typeface="PT Sans"/>
              <a:sym typeface="PT Sans"/>
            </a:endParaRPr>
          </a:p>
          <a:p>
            <a:pPr marL="342900" marR="0" lvl="0" indent="-228600" algn="l" rtl="0">
              <a:spcBef>
                <a:spcPts val="48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Students may repeat the course in the next semester or year</a:t>
            </a:r>
          </a:p>
        </p:txBody>
      </p:sp>
      <p:sp>
        <p:nvSpPr>
          <p:cNvPr id="189" name="Shape 189"/>
          <p:cNvSpPr txBox="1">
            <a:spLocks noGrp="1"/>
          </p:cNvSpPr>
          <p:nvPr>
            <p:ph type="sldNum" idx="12"/>
          </p:nvPr>
        </p:nvSpPr>
        <p:spPr>
          <a:xfrm>
            <a:off x="381000" y="6324600"/>
            <a:ext cx="609599" cy="304799"/>
          </a:xfrm>
          <a:prstGeom prst="rect">
            <a:avLst/>
          </a:prstGeom>
          <a:noFill/>
          <a:ln>
            <a:noFill/>
          </a:ln>
        </p:spPr>
        <p:txBody>
          <a:bodyPr lIns="91425" tIns="45700" rIns="91425" bIns="0" anchor="b" anchorCtr="1">
            <a:noAutofit/>
          </a:bodyPr>
          <a:lstStyle/>
          <a:p>
            <a:pPr lvl="0" algn="l" rtl="0">
              <a:spcBef>
                <a:spcPts val="0"/>
              </a:spcBef>
              <a:buClr>
                <a:srgbClr val="000000"/>
              </a:buClr>
              <a:buSzPct val="25000"/>
              <a:buFont typeface="Arial"/>
              <a:buNone/>
            </a:pPr>
            <a:fld id="{00000000-1234-1234-1234-123412341234}" type="slidenum">
              <a:rPr lang="en-US">
                <a:solidFill>
                  <a:schemeClr val="lt1"/>
                </a:solidFill>
              </a:rPr>
              <a:t>25</a:t>
            </a:fld>
            <a:endParaRPr lang="en-US" dirty="0">
              <a:solidFill>
                <a:schemeClr val="lt1"/>
              </a:solidFill>
            </a:endParaRPr>
          </a:p>
        </p:txBody>
      </p:sp>
      <p:sp>
        <p:nvSpPr>
          <p:cNvPr id="190" name="Shape 190"/>
          <p:cNvSpPr txBox="1">
            <a:spLocks noGrp="1"/>
          </p:cNvSpPr>
          <p:nvPr>
            <p:ph type="body" idx="2"/>
          </p:nvPr>
        </p:nvSpPr>
        <p:spPr>
          <a:xfrm>
            <a:off x="304800" y="228600"/>
            <a:ext cx="8077199" cy="304799"/>
          </a:xfrm>
          <a:prstGeom prst="rect">
            <a:avLst/>
          </a:prstGeom>
          <a:noFill/>
          <a:ln>
            <a:noFill/>
          </a:ln>
        </p:spPr>
        <p:txBody>
          <a:bodyPr lIns="91425" tIns="45700" rIns="91425" bIns="45700" anchor="t" anchorCtr="0">
            <a:noAutofit/>
          </a:bodyPr>
          <a:lstStyle/>
          <a:p>
            <a:pPr marL="114300" marR="0" lvl="0" indent="0" algn="l" rtl="0">
              <a:spcBef>
                <a:spcPts val="0"/>
              </a:spcBef>
              <a:buClr>
                <a:schemeClr val="dk1"/>
              </a:buClr>
              <a:buSzPct val="25000"/>
              <a:buFont typeface="Arial"/>
              <a:buNone/>
            </a:pPr>
            <a:r>
              <a:rPr lang="en-US" sz="1600" b="1" i="0" u="none" strike="noStrike" cap="none" baseline="0" dirty="0">
                <a:solidFill>
                  <a:schemeClr val="dk1"/>
                </a:solidFill>
                <a:latin typeface="PT Sans"/>
                <a:ea typeface="PT Sans"/>
                <a:cs typeface="PT Sans"/>
                <a:sym typeface="PT Sans"/>
              </a:rPr>
              <a:t>Choices for Nine</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26127" y="661382"/>
            <a:ext cx="8260672" cy="1039426"/>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PT Sans"/>
              <a:buNone/>
            </a:pPr>
            <a:r>
              <a:rPr lang="en-US" sz="3150" b="0" i="0" u="none" strike="noStrike" cap="none" baseline="0" dirty="0">
                <a:solidFill>
                  <a:schemeClr val="dk1"/>
                </a:solidFill>
                <a:latin typeface="PT Sans"/>
                <a:ea typeface="PT Sans"/>
                <a:cs typeface="PT Sans"/>
                <a:sym typeface="PT Sans"/>
              </a:rPr>
              <a:t>What Kinds </a:t>
            </a:r>
            <a:r>
              <a:rPr lang="en-US" sz="3150" b="0" i="0" u="none" strike="noStrike" cap="none" baseline="0" dirty="0" smtClean="0">
                <a:solidFill>
                  <a:schemeClr val="dk1"/>
                </a:solidFill>
                <a:latin typeface="PT Sans"/>
                <a:ea typeface="PT Sans"/>
                <a:cs typeface="PT Sans"/>
                <a:sym typeface="PT Sans"/>
              </a:rPr>
              <a:t>of </a:t>
            </a:r>
            <a:r>
              <a:rPr lang="en-US" sz="3150" b="0" i="0" u="none" strike="noStrike" cap="none" baseline="0" dirty="0">
                <a:solidFill>
                  <a:schemeClr val="dk1"/>
                </a:solidFill>
                <a:latin typeface="PT Sans"/>
                <a:ea typeface="PT Sans"/>
                <a:cs typeface="PT Sans"/>
                <a:sym typeface="PT Sans"/>
              </a:rPr>
              <a:t>Programs Are Available </a:t>
            </a:r>
            <a:r>
              <a:rPr lang="en-US" sz="3150" b="0" i="0" u="none" strike="noStrike" cap="none" baseline="0" dirty="0" smtClean="0">
                <a:solidFill>
                  <a:schemeClr val="dk1"/>
                </a:solidFill>
                <a:latin typeface="PT Sans"/>
                <a:ea typeface="PT Sans"/>
                <a:cs typeface="PT Sans"/>
                <a:sym typeface="PT Sans"/>
              </a:rPr>
              <a:t>to </a:t>
            </a:r>
            <a:r>
              <a:rPr lang="en-US" sz="3150" b="0" i="0" u="none" strike="noStrike" cap="none" baseline="0" dirty="0">
                <a:solidFill>
                  <a:schemeClr val="dk1"/>
                </a:solidFill>
                <a:latin typeface="PT Sans"/>
                <a:ea typeface="PT Sans"/>
                <a:cs typeface="PT Sans"/>
                <a:sym typeface="PT Sans"/>
              </a:rPr>
              <a:t>High School Students?</a:t>
            </a:r>
          </a:p>
        </p:txBody>
      </p:sp>
      <p:sp>
        <p:nvSpPr>
          <p:cNvPr id="179" name="Shape 179"/>
          <p:cNvSpPr txBox="1">
            <a:spLocks noGrp="1"/>
          </p:cNvSpPr>
          <p:nvPr>
            <p:ph type="body" idx="1"/>
          </p:nvPr>
        </p:nvSpPr>
        <p:spPr>
          <a:xfrm>
            <a:off x="457200" y="1752600"/>
            <a:ext cx="8229600" cy="4267199"/>
          </a:xfrm>
          <a:prstGeom prst="rect">
            <a:avLst/>
          </a:prstGeom>
          <a:noFill/>
          <a:ln>
            <a:noFill/>
          </a:ln>
        </p:spPr>
        <p:txBody>
          <a:bodyPr lIns="91425" tIns="45700" rIns="91425" bIns="45700" anchor="t" anchorCtr="0">
            <a:noAutofit/>
          </a:bodyPr>
          <a:lstStyle/>
          <a:p>
            <a:pPr marL="342900" marR="0" lvl="0" indent="-76200" algn="l" rtl="0">
              <a:spcBef>
                <a:spcPts val="0"/>
              </a:spcBef>
              <a:buClr>
                <a:schemeClr val="dk1"/>
              </a:buClr>
              <a:buFont typeface="Arial"/>
              <a:buNone/>
            </a:pPr>
            <a:endParaRPr sz="2400" b="0" i="0" u="none" strike="noStrike" cap="none" baseline="0" dirty="0">
              <a:solidFill>
                <a:schemeClr val="dk1"/>
              </a:solidFill>
              <a:latin typeface="PT Sans"/>
              <a:ea typeface="PT Sans"/>
              <a:cs typeface="PT Sans"/>
              <a:sym typeface="PT Sans"/>
            </a:endParaRPr>
          </a:p>
          <a:p>
            <a:pPr marL="342900" marR="0" lvl="0" indent="-228600" algn="l" rtl="0">
              <a:spcBef>
                <a:spcPts val="48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See </a:t>
            </a:r>
            <a:r>
              <a:rPr lang="en-US" sz="2400" b="1" i="0" u="none" strike="noStrike" cap="none" baseline="0" dirty="0">
                <a:solidFill>
                  <a:schemeClr val="dk1"/>
                </a:solidFill>
                <a:latin typeface="PT Sans"/>
                <a:ea typeface="PT Sans"/>
                <a:cs typeface="PT Sans"/>
                <a:sym typeface="PT Sans"/>
              </a:rPr>
              <a:t>Choices for Nine </a:t>
            </a:r>
            <a:r>
              <a:rPr lang="en-US" sz="2400" b="0" i="0" u="none" strike="noStrike" cap="none" baseline="0" dirty="0">
                <a:solidFill>
                  <a:schemeClr val="dk1"/>
                </a:solidFill>
                <a:latin typeface="PT Sans"/>
                <a:ea typeface="PT Sans"/>
                <a:cs typeface="PT Sans"/>
                <a:sym typeface="PT Sans"/>
              </a:rPr>
              <a:t>for a full list of specialized schools and programs</a:t>
            </a:r>
          </a:p>
          <a:p>
            <a:pPr marL="342900" marR="0" lvl="0" indent="-165100" algn="l" rtl="0">
              <a:spcBef>
                <a:spcPts val="200"/>
              </a:spcBef>
              <a:buClr>
                <a:schemeClr val="dk1"/>
              </a:buClr>
              <a:buFont typeface="Arial"/>
              <a:buNone/>
            </a:pPr>
            <a:endParaRPr sz="1000" b="0" i="0" u="none" strike="noStrike" cap="none" baseline="0" dirty="0">
              <a:solidFill>
                <a:schemeClr val="dk1"/>
              </a:solidFill>
              <a:latin typeface="PT Sans"/>
              <a:ea typeface="PT Sans"/>
              <a:cs typeface="PT Sans"/>
              <a:sym typeface="PT Sans"/>
            </a:endParaRPr>
          </a:p>
          <a:p>
            <a:pPr marL="114300" marR="0" lvl="0" indent="0" algn="l" rtl="0">
              <a:spcBef>
                <a:spcPts val="200"/>
              </a:spcBef>
              <a:buClr>
                <a:schemeClr val="dk1"/>
              </a:buClr>
              <a:buFont typeface="Arial"/>
              <a:buNone/>
            </a:pPr>
            <a:endParaRPr sz="1000" b="0" i="0" u="none" strike="noStrike" cap="none" baseline="0" dirty="0">
              <a:solidFill>
                <a:schemeClr val="dk1"/>
              </a:solidFill>
              <a:latin typeface="PT Sans"/>
              <a:ea typeface="PT Sans"/>
              <a:cs typeface="PT Sans"/>
              <a:sym typeface="PT Sans"/>
            </a:endParaRPr>
          </a:p>
          <a:p>
            <a:pPr marL="342900" marR="0" lvl="0" indent="-228600" algn="l" rtl="0">
              <a:spcBef>
                <a:spcPts val="48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Many </a:t>
            </a:r>
            <a:r>
              <a:rPr lang="en-US" sz="2400" b="0" i="0" u="none" strike="noStrike" cap="none" baseline="0" dirty="0" smtClean="0">
                <a:solidFill>
                  <a:schemeClr val="dk1"/>
                </a:solidFill>
                <a:latin typeface="PT Sans"/>
                <a:ea typeface="PT Sans"/>
                <a:cs typeface="PT Sans"/>
                <a:sym typeface="PT Sans"/>
              </a:rPr>
              <a:t>home schools </a:t>
            </a:r>
            <a:r>
              <a:rPr lang="en-US" sz="2400" b="0" i="0" u="none" strike="noStrike" cap="none" baseline="0" dirty="0">
                <a:solidFill>
                  <a:schemeClr val="dk1"/>
                </a:solidFill>
                <a:latin typeface="PT Sans"/>
                <a:ea typeface="PT Sans"/>
                <a:cs typeface="PT Sans"/>
                <a:sym typeface="PT Sans"/>
              </a:rPr>
              <a:t>also offer these learning </a:t>
            </a:r>
            <a:r>
              <a:rPr lang="en-US" sz="2400" b="0" i="0" u="none" strike="noStrike" cap="none" baseline="0" dirty="0" smtClean="0">
                <a:solidFill>
                  <a:schemeClr val="dk1"/>
                </a:solidFill>
                <a:latin typeface="PT Sans"/>
                <a:ea typeface="PT Sans"/>
                <a:cs typeface="PT Sans"/>
                <a:sym typeface="PT Sans"/>
              </a:rPr>
              <a:t>opportunities:</a:t>
            </a:r>
            <a:endParaRPr lang="en-US" sz="2400" b="0" i="0" u="none" strike="noStrike" cap="none" baseline="0" dirty="0">
              <a:solidFill>
                <a:schemeClr val="dk1"/>
              </a:solidFill>
              <a:latin typeface="PT Sans"/>
              <a:ea typeface="PT Sans"/>
              <a:cs typeface="PT Sans"/>
              <a:sym typeface="PT Sans"/>
            </a:endParaRPr>
          </a:p>
          <a:p>
            <a:pPr marL="640080" marR="0" lvl="1" indent="-233680" algn="l" rtl="0">
              <a:spcBef>
                <a:spcPts val="400"/>
              </a:spcBef>
              <a:buClr>
                <a:schemeClr val="dk1"/>
              </a:buClr>
              <a:buSzPct val="100000"/>
              <a:buFont typeface="Arial"/>
              <a:buChar char="•"/>
            </a:pPr>
            <a:r>
              <a:rPr lang="en-US" sz="2000" b="0" i="0" u="none" strike="noStrike" cap="none" baseline="0" dirty="0">
                <a:solidFill>
                  <a:schemeClr val="dk1"/>
                </a:solidFill>
                <a:latin typeface="PT Sans"/>
                <a:ea typeface="PT Sans"/>
                <a:cs typeface="PT Sans"/>
                <a:sym typeface="PT Sans"/>
              </a:rPr>
              <a:t>Specialist High Skills </a:t>
            </a:r>
            <a:r>
              <a:rPr lang="en-US" sz="2000" b="0" i="0" u="none" strike="noStrike" cap="none" baseline="0" dirty="0" smtClean="0">
                <a:solidFill>
                  <a:schemeClr val="dk1"/>
                </a:solidFill>
                <a:latin typeface="PT Sans"/>
                <a:ea typeface="PT Sans"/>
                <a:cs typeface="PT Sans"/>
                <a:sym typeface="PT Sans"/>
              </a:rPr>
              <a:t>Majors (SHSM)</a:t>
            </a:r>
            <a:endParaRPr lang="en-US" sz="2000" b="0" i="0" u="none" strike="noStrike" cap="none" baseline="0" dirty="0">
              <a:solidFill>
                <a:schemeClr val="dk1"/>
              </a:solidFill>
              <a:latin typeface="PT Sans"/>
              <a:ea typeface="PT Sans"/>
              <a:cs typeface="PT Sans"/>
              <a:sym typeface="PT Sans"/>
            </a:endParaRPr>
          </a:p>
          <a:p>
            <a:pPr marL="640080" marR="0" lvl="1" indent="-233680" algn="l" rtl="0">
              <a:spcBef>
                <a:spcPts val="400"/>
              </a:spcBef>
              <a:buClr>
                <a:schemeClr val="dk1"/>
              </a:buClr>
              <a:buSzPct val="100000"/>
              <a:buFont typeface="Arial"/>
              <a:buChar char="•"/>
            </a:pPr>
            <a:r>
              <a:rPr lang="en-US" sz="2000" b="0" i="0" u="none" strike="noStrike" cap="none" baseline="0" dirty="0">
                <a:solidFill>
                  <a:schemeClr val="dk1"/>
                </a:solidFill>
                <a:latin typeface="PT Sans"/>
                <a:ea typeface="PT Sans"/>
                <a:cs typeface="PT Sans"/>
                <a:sym typeface="PT Sans"/>
              </a:rPr>
              <a:t>Cooperative </a:t>
            </a:r>
            <a:r>
              <a:rPr lang="en-US" sz="2000" b="0" i="0" u="none" strike="noStrike" cap="none" baseline="0" dirty="0" smtClean="0">
                <a:solidFill>
                  <a:schemeClr val="dk1"/>
                </a:solidFill>
                <a:latin typeface="PT Sans"/>
                <a:ea typeface="PT Sans"/>
                <a:cs typeface="PT Sans"/>
                <a:sym typeface="PT Sans"/>
              </a:rPr>
              <a:t>Education (co-op)</a:t>
            </a:r>
            <a:endParaRPr lang="en-US" sz="2000" b="0" i="0" u="none" strike="noStrike" cap="none" baseline="0" dirty="0">
              <a:solidFill>
                <a:schemeClr val="dk1"/>
              </a:solidFill>
              <a:latin typeface="PT Sans"/>
              <a:ea typeface="PT Sans"/>
              <a:cs typeface="PT Sans"/>
              <a:sym typeface="PT Sans"/>
            </a:endParaRPr>
          </a:p>
          <a:p>
            <a:pPr marL="640080" marR="0" lvl="1" indent="-233680" algn="l" rtl="0">
              <a:spcBef>
                <a:spcPts val="400"/>
              </a:spcBef>
              <a:buClr>
                <a:schemeClr val="dk1"/>
              </a:buClr>
              <a:buSzPct val="100000"/>
              <a:buFont typeface="Arial"/>
              <a:buChar char="•"/>
            </a:pPr>
            <a:r>
              <a:rPr lang="en-US" sz="2000" b="0" i="0" u="none" strike="noStrike" cap="none" baseline="0" dirty="0">
                <a:solidFill>
                  <a:schemeClr val="dk1"/>
                </a:solidFill>
                <a:latin typeface="PT Sans"/>
                <a:ea typeface="PT Sans"/>
                <a:cs typeface="PT Sans"/>
                <a:sym typeface="PT Sans"/>
              </a:rPr>
              <a:t>Technological Education Programs</a:t>
            </a:r>
          </a:p>
          <a:p>
            <a:pPr marL="640080" marR="0" lvl="1" indent="-233680" algn="l" rtl="0">
              <a:spcBef>
                <a:spcPts val="400"/>
              </a:spcBef>
              <a:buClr>
                <a:schemeClr val="dk1"/>
              </a:buClr>
              <a:buSzPct val="100000"/>
              <a:buFont typeface="Arial"/>
              <a:buChar char="•"/>
            </a:pPr>
            <a:r>
              <a:rPr lang="en-US" sz="2000" b="0" i="0" u="none" strike="noStrike" cap="none" baseline="0" dirty="0">
                <a:solidFill>
                  <a:schemeClr val="dk1"/>
                </a:solidFill>
                <a:latin typeface="PT Sans"/>
                <a:ea typeface="PT Sans"/>
                <a:cs typeface="PT Sans"/>
                <a:sym typeface="PT Sans"/>
              </a:rPr>
              <a:t>Dual </a:t>
            </a:r>
            <a:r>
              <a:rPr lang="en-US" sz="2000" b="0" i="0" u="none" strike="noStrike" cap="none" baseline="0" dirty="0" smtClean="0">
                <a:solidFill>
                  <a:schemeClr val="dk1"/>
                </a:solidFill>
                <a:latin typeface="PT Sans"/>
                <a:ea typeface="PT Sans"/>
                <a:cs typeface="PT Sans"/>
                <a:sym typeface="PT Sans"/>
              </a:rPr>
              <a:t>Credit Programs</a:t>
            </a:r>
            <a:endParaRPr lang="en-US" sz="2000" b="0" i="0" u="none" strike="noStrike" cap="none" baseline="0" dirty="0">
              <a:solidFill>
                <a:schemeClr val="dk1"/>
              </a:solidFill>
              <a:latin typeface="PT Sans"/>
              <a:ea typeface="PT Sans"/>
              <a:cs typeface="PT Sans"/>
              <a:sym typeface="PT Sans"/>
            </a:endParaRPr>
          </a:p>
          <a:p>
            <a:pPr marL="640080" marR="0" lvl="1" indent="-233680" algn="l" rtl="0">
              <a:spcBef>
                <a:spcPts val="400"/>
              </a:spcBef>
              <a:buClr>
                <a:schemeClr val="dk1"/>
              </a:buClr>
              <a:buSzPct val="100000"/>
              <a:buFont typeface="Arial"/>
              <a:buChar char="•"/>
            </a:pPr>
            <a:r>
              <a:rPr lang="en-US" sz="2000" b="0" i="0" u="none" strike="noStrike" cap="none" baseline="0" dirty="0">
                <a:solidFill>
                  <a:schemeClr val="dk1"/>
                </a:solidFill>
                <a:latin typeface="PT Sans"/>
                <a:ea typeface="PT Sans"/>
                <a:cs typeface="PT Sans"/>
                <a:sym typeface="PT Sans"/>
              </a:rPr>
              <a:t>Ontario Youth </a:t>
            </a:r>
            <a:r>
              <a:rPr lang="en-US" sz="2000" b="0" i="0" u="none" strike="noStrike" cap="none" baseline="0" dirty="0" smtClean="0">
                <a:solidFill>
                  <a:schemeClr val="dk1"/>
                </a:solidFill>
                <a:latin typeface="PT Sans"/>
                <a:ea typeface="PT Sans"/>
                <a:cs typeface="PT Sans"/>
                <a:sym typeface="PT Sans"/>
              </a:rPr>
              <a:t>Apprenticeship Program (OYAP)</a:t>
            </a:r>
            <a:endParaRPr lang="en-US" sz="2000" b="0" i="0" u="none" strike="noStrike" cap="none" baseline="0" dirty="0">
              <a:solidFill>
                <a:schemeClr val="dk1"/>
              </a:solidFill>
              <a:latin typeface="PT Sans"/>
              <a:ea typeface="PT Sans"/>
              <a:cs typeface="PT Sans"/>
              <a:sym typeface="PT Sans"/>
            </a:endParaRPr>
          </a:p>
        </p:txBody>
      </p:sp>
      <p:sp>
        <p:nvSpPr>
          <p:cNvPr id="180" name="Shape 180"/>
          <p:cNvSpPr txBox="1">
            <a:spLocks noGrp="1"/>
          </p:cNvSpPr>
          <p:nvPr>
            <p:ph type="sldNum" idx="12"/>
          </p:nvPr>
        </p:nvSpPr>
        <p:spPr>
          <a:xfrm>
            <a:off x="381000" y="6324600"/>
            <a:ext cx="609599" cy="304799"/>
          </a:xfrm>
          <a:prstGeom prst="rect">
            <a:avLst/>
          </a:prstGeom>
          <a:noFill/>
          <a:ln>
            <a:noFill/>
          </a:ln>
        </p:spPr>
        <p:txBody>
          <a:bodyPr lIns="91425" tIns="45700" rIns="91425" bIns="0" anchor="b" anchorCtr="1">
            <a:noAutofit/>
          </a:bodyPr>
          <a:lstStyle/>
          <a:p>
            <a:pPr lvl="0" algn="l" rtl="0">
              <a:spcBef>
                <a:spcPts val="0"/>
              </a:spcBef>
              <a:buClr>
                <a:srgbClr val="000000"/>
              </a:buClr>
              <a:buSzPct val="25000"/>
              <a:buFont typeface="Arial"/>
              <a:buNone/>
            </a:pPr>
            <a:fld id="{00000000-1234-1234-1234-123412341234}" type="slidenum">
              <a:rPr lang="en-US">
                <a:solidFill>
                  <a:schemeClr val="lt1"/>
                </a:solidFill>
              </a:rPr>
              <a:t>26</a:t>
            </a:fld>
            <a:endParaRPr lang="en-US" dirty="0">
              <a:solidFill>
                <a:schemeClr val="lt1"/>
              </a:solidFill>
            </a:endParaRPr>
          </a:p>
        </p:txBody>
      </p:sp>
      <p:sp>
        <p:nvSpPr>
          <p:cNvPr id="181" name="Shape 181"/>
          <p:cNvSpPr txBox="1">
            <a:spLocks noGrp="1"/>
          </p:cNvSpPr>
          <p:nvPr>
            <p:ph type="body" idx="2"/>
          </p:nvPr>
        </p:nvSpPr>
        <p:spPr>
          <a:xfrm>
            <a:off x="304800" y="228600"/>
            <a:ext cx="8077199" cy="304799"/>
          </a:xfrm>
          <a:prstGeom prst="rect">
            <a:avLst/>
          </a:prstGeom>
          <a:noFill/>
          <a:ln>
            <a:noFill/>
          </a:ln>
        </p:spPr>
        <p:txBody>
          <a:bodyPr lIns="91425" tIns="45700" rIns="91425" bIns="45700" anchor="t" anchorCtr="0">
            <a:noAutofit/>
          </a:bodyPr>
          <a:lstStyle/>
          <a:p>
            <a:pPr marL="114300" marR="0" lvl="0" indent="0" algn="l" rtl="0">
              <a:spcBef>
                <a:spcPts val="0"/>
              </a:spcBef>
              <a:buClr>
                <a:schemeClr val="dk1"/>
              </a:buClr>
              <a:buSzPct val="25000"/>
              <a:buFont typeface="Arial"/>
              <a:buNone/>
            </a:pPr>
            <a:r>
              <a:rPr lang="en-US" sz="1600" b="1" i="0" u="none" strike="noStrike" cap="none" baseline="0" dirty="0">
                <a:solidFill>
                  <a:schemeClr val="dk1"/>
                </a:solidFill>
                <a:latin typeface="PT Sans"/>
                <a:ea typeface="PT Sans"/>
                <a:cs typeface="PT Sans"/>
                <a:sym typeface="PT Sans"/>
              </a:rPr>
              <a:t>Choices for Nine</a:t>
            </a: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p:nvPr/>
        </p:nvSpPr>
        <p:spPr>
          <a:xfrm>
            <a:off x="820737" y="5155096"/>
            <a:ext cx="7607645" cy="1007165"/>
          </a:xfrm>
          <a:prstGeom prst="rect">
            <a:avLst/>
          </a:prstGeom>
          <a:solidFill>
            <a:srgbClr val="6FBB5C"/>
          </a:solidFill>
          <a:ln>
            <a:noFill/>
          </a:ln>
        </p:spPr>
        <p:txBody>
          <a:bodyPr lIns="91425" tIns="45700" rIns="91425" bIns="45700" anchor="ctr" anchorCtr="0">
            <a:noAutofit/>
          </a:bodyPr>
          <a:lstStyle/>
          <a:p>
            <a:pPr marL="0" marR="0" lvl="0" indent="0" algn="l" rtl="0">
              <a:spcBef>
                <a:spcPts val="0"/>
              </a:spcBef>
              <a:buClr>
                <a:schemeClr val="dk1"/>
              </a:buClr>
              <a:buFont typeface="Arial"/>
              <a:buNone/>
            </a:pPr>
            <a:endParaRPr sz="3600" b="0" i="0" u="none" strike="noStrike" cap="none" baseline="0" dirty="0">
              <a:solidFill>
                <a:schemeClr val="dk1"/>
              </a:solidFill>
              <a:latin typeface="Libre Baskerville"/>
              <a:ea typeface="Libre Baskerville"/>
              <a:cs typeface="Libre Baskerville"/>
              <a:sym typeface="Libre Baskerville"/>
            </a:endParaRPr>
          </a:p>
        </p:txBody>
      </p:sp>
      <p:sp>
        <p:nvSpPr>
          <p:cNvPr id="266" name="Shape 266"/>
          <p:cNvSpPr/>
          <p:nvPr/>
        </p:nvSpPr>
        <p:spPr>
          <a:xfrm>
            <a:off x="160339" y="901146"/>
            <a:ext cx="8652357" cy="894315"/>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3200" b="0" i="0" u="none" strike="noStrike" cap="none" baseline="0" dirty="0">
                <a:solidFill>
                  <a:schemeClr val="dk1"/>
                </a:solidFill>
                <a:latin typeface="PT Sans"/>
                <a:ea typeface="PT Sans"/>
                <a:cs typeface="PT Sans"/>
                <a:sym typeface="PT Sans"/>
              </a:rPr>
              <a:t>Optional Attendance</a:t>
            </a:r>
          </a:p>
          <a:p>
            <a:pPr marL="0" marR="0" lvl="0" indent="0" algn="ctr" rtl="0">
              <a:spcBef>
                <a:spcPts val="0"/>
              </a:spcBef>
              <a:buClr>
                <a:schemeClr val="dk1"/>
              </a:buClr>
              <a:buFont typeface="Arial"/>
              <a:buNone/>
            </a:pPr>
            <a:endParaRPr sz="3200" b="0" i="0" u="none" strike="noStrike" cap="none" baseline="0" dirty="0">
              <a:solidFill>
                <a:schemeClr val="dk1"/>
              </a:solidFill>
              <a:latin typeface="PT Sans"/>
              <a:ea typeface="PT Sans"/>
              <a:cs typeface="PT Sans"/>
              <a:sym typeface="PT Sans"/>
            </a:endParaRPr>
          </a:p>
        </p:txBody>
      </p:sp>
      <p:sp>
        <p:nvSpPr>
          <p:cNvPr id="267" name="Shape 267"/>
          <p:cNvSpPr txBox="1">
            <a:spLocks noGrp="1"/>
          </p:cNvSpPr>
          <p:nvPr>
            <p:ph type="body" idx="1"/>
          </p:nvPr>
        </p:nvSpPr>
        <p:spPr>
          <a:xfrm>
            <a:off x="152400" y="190500"/>
            <a:ext cx="5714999" cy="304799"/>
          </a:xfrm>
          <a:prstGeom prst="rect">
            <a:avLst/>
          </a:prstGeom>
          <a:noFill/>
          <a:ln>
            <a:noFill/>
          </a:ln>
        </p:spPr>
        <p:txBody>
          <a:bodyPr lIns="91425" tIns="45700" rIns="91425" bIns="45700" anchor="t" anchorCtr="0">
            <a:noAutofit/>
          </a:bodyPr>
          <a:lstStyle/>
          <a:p>
            <a:pPr marL="114300" marR="0" lvl="0" indent="0" algn="l" rtl="0">
              <a:spcBef>
                <a:spcPts val="0"/>
              </a:spcBef>
              <a:buClr>
                <a:schemeClr val="dk1"/>
              </a:buClr>
              <a:buSzPct val="25000"/>
              <a:buFont typeface="Arial"/>
              <a:buNone/>
            </a:pPr>
            <a:r>
              <a:rPr lang="en-US" sz="1600" b="1" i="0" u="none" strike="noStrike" cap="none" baseline="0" dirty="0">
                <a:solidFill>
                  <a:schemeClr val="dk1"/>
                </a:solidFill>
                <a:latin typeface="PT Sans"/>
                <a:ea typeface="PT Sans"/>
                <a:cs typeface="PT Sans"/>
                <a:sym typeface="PT Sans"/>
              </a:rPr>
              <a:t>Choices for Nine</a:t>
            </a:r>
          </a:p>
        </p:txBody>
      </p:sp>
      <p:sp>
        <p:nvSpPr>
          <p:cNvPr id="268" name="Shape 268"/>
          <p:cNvSpPr txBox="1"/>
          <p:nvPr/>
        </p:nvSpPr>
        <p:spPr>
          <a:xfrm>
            <a:off x="596347" y="1795462"/>
            <a:ext cx="7832035" cy="3217713"/>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Arial"/>
              <a:buChar char="•"/>
            </a:pPr>
            <a:r>
              <a:rPr lang="en-US" sz="2200" b="0" i="0" u="none" strike="noStrike" cap="none" baseline="0" dirty="0">
                <a:solidFill>
                  <a:schemeClr val="dk1"/>
                </a:solidFill>
                <a:latin typeface="PT Sans"/>
                <a:ea typeface="PT Sans"/>
                <a:cs typeface="PT Sans"/>
                <a:sym typeface="PT Sans"/>
              </a:rPr>
              <a:t>Students are encouraged to attend the high school </a:t>
            </a:r>
            <a:r>
              <a:rPr lang="en-US" sz="2200" dirty="0" smtClean="0">
                <a:solidFill>
                  <a:schemeClr val="dk1"/>
                </a:solidFill>
                <a:latin typeface="PT Sans"/>
                <a:ea typeface="PT Sans"/>
                <a:cs typeface="PT Sans"/>
                <a:sym typeface="PT Sans"/>
              </a:rPr>
              <a:t>within the catchment area of their </a:t>
            </a:r>
            <a:r>
              <a:rPr lang="en-US" sz="2200" b="0" i="0" u="none" strike="noStrike" cap="none" baseline="0" dirty="0" smtClean="0">
                <a:solidFill>
                  <a:schemeClr val="dk1"/>
                </a:solidFill>
                <a:latin typeface="PT Sans"/>
                <a:ea typeface="PT Sans"/>
                <a:cs typeface="PT Sans"/>
                <a:sym typeface="PT Sans"/>
              </a:rPr>
              <a:t>residential </a:t>
            </a:r>
            <a:r>
              <a:rPr lang="en-US" sz="2200" b="0" i="0" u="none" strike="noStrike" cap="none" baseline="0" dirty="0">
                <a:solidFill>
                  <a:schemeClr val="dk1"/>
                </a:solidFill>
                <a:latin typeface="PT Sans"/>
                <a:ea typeface="PT Sans"/>
                <a:cs typeface="PT Sans"/>
                <a:sym typeface="PT Sans"/>
              </a:rPr>
              <a:t>address (home school)</a:t>
            </a:r>
          </a:p>
          <a:p>
            <a:pPr marL="285750" marR="0" lvl="0" indent="-222250" algn="l" rtl="0">
              <a:spcBef>
                <a:spcPts val="0"/>
              </a:spcBef>
              <a:buClr>
                <a:schemeClr val="dk1"/>
              </a:buClr>
              <a:buFont typeface="Arial"/>
              <a:buNone/>
            </a:pPr>
            <a:endParaRPr sz="1000" b="0" i="0" u="none" strike="noStrike" cap="none" baseline="0" dirty="0">
              <a:solidFill>
                <a:schemeClr val="dk1"/>
              </a:solidFill>
              <a:latin typeface="PT Sans"/>
              <a:ea typeface="PT Sans"/>
              <a:cs typeface="PT Sans"/>
              <a:sym typeface="PT Sans"/>
            </a:endParaRPr>
          </a:p>
          <a:p>
            <a:pPr marL="285750" marR="0" lvl="0" indent="-285750" algn="l" rtl="0">
              <a:spcBef>
                <a:spcPts val="0"/>
              </a:spcBef>
              <a:buClr>
                <a:schemeClr val="dk1"/>
              </a:buClr>
              <a:buSzPct val="100000"/>
              <a:buFont typeface="Arial"/>
              <a:buChar char="•"/>
            </a:pPr>
            <a:r>
              <a:rPr lang="en-US" sz="2200" b="0" i="0" u="none" strike="noStrike" cap="none" baseline="0" dirty="0">
                <a:solidFill>
                  <a:schemeClr val="dk1"/>
                </a:solidFill>
                <a:latin typeface="PT Sans"/>
                <a:ea typeface="PT Sans"/>
                <a:cs typeface="PT Sans"/>
                <a:sym typeface="PT Sans"/>
              </a:rPr>
              <a:t>Use an </a:t>
            </a:r>
            <a:r>
              <a:rPr lang="en-US" sz="2200" b="0" i="1" u="none" strike="noStrike" cap="none" baseline="0" dirty="0">
                <a:solidFill>
                  <a:schemeClr val="dk1"/>
                </a:solidFill>
                <a:latin typeface="PT Sans"/>
                <a:ea typeface="PT Sans"/>
                <a:cs typeface="PT Sans"/>
                <a:sym typeface="PT Sans"/>
              </a:rPr>
              <a:t>Optional Attendance Application </a:t>
            </a:r>
            <a:r>
              <a:rPr lang="en-US" sz="2200" b="0" i="1" u="none" strike="noStrike" cap="none" baseline="0" dirty="0" smtClean="0">
                <a:solidFill>
                  <a:schemeClr val="dk1"/>
                </a:solidFill>
                <a:latin typeface="PT Sans"/>
                <a:ea typeface="PT Sans"/>
                <a:cs typeface="PT Sans"/>
                <a:sym typeface="PT Sans"/>
              </a:rPr>
              <a:t>Form (PR545) </a:t>
            </a:r>
            <a:r>
              <a:rPr lang="en-US" sz="2200" b="0" i="0" u="none" strike="noStrike" cap="none" baseline="0" dirty="0">
                <a:solidFill>
                  <a:schemeClr val="dk1"/>
                </a:solidFill>
                <a:latin typeface="PT Sans"/>
                <a:ea typeface="PT Sans"/>
                <a:cs typeface="PT Sans"/>
                <a:sym typeface="PT Sans"/>
              </a:rPr>
              <a:t>when applying to a school other than your home school</a:t>
            </a:r>
          </a:p>
          <a:p>
            <a:pPr marL="285750" marR="0" lvl="0" indent="-222250" algn="l" rtl="0">
              <a:spcBef>
                <a:spcPts val="0"/>
              </a:spcBef>
              <a:buClr>
                <a:schemeClr val="dk1"/>
              </a:buClr>
              <a:buFont typeface="Arial"/>
              <a:buNone/>
            </a:pPr>
            <a:endParaRPr sz="1000" b="0" i="0" u="none" strike="noStrike" cap="none" baseline="0" dirty="0">
              <a:solidFill>
                <a:schemeClr val="dk1"/>
              </a:solidFill>
              <a:latin typeface="PT Sans"/>
              <a:ea typeface="PT Sans"/>
              <a:cs typeface="PT Sans"/>
              <a:sym typeface="PT Sans"/>
            </a:endParaRPr>
          </a:p>
          <a:p>
            <a:pPr marL="285750" marR="0" lvl="0" indent="-285750" algn="l" rtl="0">
              <a:spcBef>
                <a:spcPts val="0"/>
              </a:spcBef>
              <a:buClr>
                <a:schemeClr val="dk1"/>
              </a:buClr>
              <a:buSzPct val="100000"/>
              <a:buFont typeface="Arial"/>
              <a:buChar char="•"/>
            </a:pPr>
            <a:r>
              <a:rPr lang="en-US" sz="2200" b="0" i="0" u="none" strike="noStrike" cap="none" baseline="0" dirty="0">
                <a:solidFill>
                  <a:schemeClr val="dk1"/>
                </a:solidFill>
                <a:latin typeface="PT Sans"/>
                <a:ea typeface="PT Sans"/>
                <a:cs typeface="PT Sans"/>
                <a:sym typeface="PT Sans"/>
              </a:rPr>
              <a:t>Forms will be available at the Grade 8 </a:t>
            </a:r>
            <a:r>
              <a:rPr lang="en-US" sz="2200" b="0" i="0" u="none" strike="noStrike" cap="none" baseline="0" dirty="0" smtClean="0">
                <a:solidFill>
                  <a:schemeClr val="dk1"/>
                </a:solidFill>
                <a:latin typeface="PT Sans"/>
                <a:ea typeface="PT Sans"/>
                <a:cs typeface="PT Sans"/>
                <a:sym typeface="PT Sans"/>
              </a:rPr>
              <a:t>school in January</a:t>
            </a:r>
            <a:endParaRPr lang="en-US" sz="2200" b="0" i="0" u="none" strike="noStrike" cap="none" baseline="0" dirty="0">
              <a:solidFill>
                <a:schemeClr val="dk1"/>
              </a:solidFill>
              <a:latin typeface="PT Sans"/>
              <a:ea typeface="PT Sans"/>
              <a:cs typeface="PT Sans"/>
              <a:sym typeface="PT Sans"/>
            </a:endParaRPr>
          </a:p>
          <a:p>
            <a:pPr marL="285750" marR="0" lvl="0" indent="-222250" algn="l" rtl="0">
              <a:spcBef>
                <a:spcPts val="0"/>
              </a:spcBef>
              <a:buClr>
                <a:schemeClr val="dk1"/>
              </a:buClr>
              <a:buFont typeface="Arial"/>
              <a:buNone/>
            </a:pPr>
            <a:endParaRPr sz="1000" b="0" i="0" u="none" strike="noStrike" cap="none" baseline="0" dirty="0">
              <a:solidFill>
                <a:schemeClr val="dk1"/>
              </a:solidFill>
              <a:latin typeface="PT Sans"/>
              <a:ea typeface="PT Sans"/>
              <a:cs typeface="PT Sans"/>
              <a:sym typeface="PT Sans"/>
            </a:endParaRPr>
          </a:p>
          <a:p>
            <a:pPr marL="285750" marR="0" lvl="0" indent="-285750" algn="l" rtl="0">
              <a:spcBef>
                <a:spcPts val="0"/>
              </a:spcBef>
              <a:buClr>
                <a:schemeClr val="dk1"/>
              </a:buClr>
              <a:buSzPct val="100000"/>
              <a:buFont typeface="Arial"/>
              <a:buChar char="•"/>
            </a:pPr>
            <a:r>
              <a:rPr lang="en-US" sz="2200" b="0" i="0" u="none" strike="noStrike" cap="none" baseline="0" dirty="0">
                <a:solidFill>
                  <a:schemeClr val="dk1"/>
                </a:solidFill>
                <a:latin typeface="PT Sans"/>
                <a:ea typeface="PT Sans"/>
                <a:cs typeface="PT Sans"/>
                <a:sym typeface="PT Sans"/>
              </a:rPr>
              <a:t>Specific </a:t>
            </a:r>
            <a:r>
              <a:rPr lang="en-US" sz="2200" b="0" i="0" u="none" strike="noStrike" cap="none" baseline="0" dirty="0" smtClean="0">
                <a:solidFill>
                  <a:schemeClr val="dk1"/>
                </a:solidFill>
                <a:latin typeface="PT Sans"/>
                <a:ea typeface="PT Sans"/>
                <a:cs typeface="PT Sans"/>
                <a:sym typeface="PT Sans"/>
              </a:rPr>
              <a:t>information </a:t>
            </a:r>
            <a:r>
              <a:rPr lang="en-US" sz="2200" b="0" i="0" u="none" strike="noStrike" cap="none" baseline="0" dirty="0">
                <a:solidFill>
                  <a:schemeClr val="dk1"/>
                </a:solidFill>
                <a:latin typeface="PT Sans"/>
                <a:ea typeface="PT Sans"/>
                <a:cs typeface="PT Sans"/>
                <a:sym typeface="PT Sans"/>
              </a:rPr>
              <a:t>regarding </a:t>
            </a:r>
            <a:r>
              <a:rPr lang="en-US" sz="2200" b="0" i="1" u="none" strike="noStrike" cap="none" baseline="0" dirty="0">
                <a:solidFill>
                  <a:schemeClr val="dk1"/>
                </a:solidFill>
                <a:latin typeface="PT Sans"/>
                <a:ea typeface="PT Sans"/>
                <a:cs typeface="PT Sans"/>
                <a:sym typeface="PT Sans"/>
              </a:rPr>
              <a:t>Optional Attendance Procedures</a:t>
            </a:r>
            <a:r>
              <a:rPr lang="en-US" sz="2200" b="0" i="0" u="none" strike="noStrike" cap="none" baseline="0" dirty="0">
                <a:solidFill>
                  <a:schemeClr val="dk1"/>
                </a:solidFill>
                <a:latin typeface="PT Sans"/>
                <a:ea typeface="PT Sans"/>
                <a:cs typeface="PT Sans"/>
                <a:sym typeface="PT Sans"/>
              </a:rPr>
              <a:t> will be communicated to students and families in early January</a:t>
            </a:r>
          </a:p>
        </p:txBody>
      </p:sp>
      <p:sp>
        <p:nvSpPr>
          <p:cNvPr id="269" name="Shape 269"/>
          <p:cNvSpPr txBox="1">
            <a:spLocks noGrp="1"/>
          </p:cNvSpPr>
          <p:nvPr>
            <p:ph type="sldNum" idx="12"/>
          </p:nvPr>
        </p:nvSpPr>
        <p:spPr>
          <a:xfrm>
            <a:off x="381000" y="6324600"/>
            <a:ext cx="609599" cy="304799"/>
          </a:xfrm>
          <a:prstGeom prst="rect">
            <a:avLst/>
          </a:prstGeom>
          <a:noFill/>
          <a:ln>
            <a:noFill/>
          </a:ln>
        </p:spPr>
        <p:txBody>
          <a:bodyPr lIns="91425" tIns="45700" rIns="91425" bIns="0" anchor="b" anchorCtr="1">
            <a:noAutofit/>
          </a:bodyPr>
          <a:lstStyle/>
          <a:p>
            <a:pPr lvl="0" algn="l" rtl="0">
              <a:spcBef>
                <a:spcPts val="0"/>
              </a:spcBef>
              <a:buClr>
                <a:srgbClr val="000000"/>
              </a:buClr>
              <a:buSzPct val="25000"/>
              <a:buFont typeface="Arial"/>
              <a:buNone/>
            </a:pPr>
            <a:fld id="{00000000-1234-1234-1234-123412341234}" type="slidenum">
              <a:rPr lang="en-US">
                <a:solidFill>
                  <a:schemeClr val="lt1"/>
                </a:solidFill>
              </a:rPr>
              <a:t>27</a:t>
            </a:fld>
            <a:endParaRPr lang="en-US" dirty="0">
              <a:solidFill>
                <a:schemeClr val="lt1"/>
              </a:solidFill>
            </a:endParaRPr>
          </a:p>
        </p:txBody>
      </p:sp>
      <p:sp>
        <p:nvSpPr>
          <p:cNvPr id="270" name="Shape 270"/>
          <p:cNvSpPr txBox="1"/>
          <p:nvPr/>
        </p:nvSpPr>
        <p:spPr>
          <a:xfrm>
            <a:off x="925512" y="5605671"/>
            <a:ext cx="7092051" cy="461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0" i="0" u="none" strike="noStrike" cap="none" baseline="0" dirty="0">
                <a:solidFill>
                  <a:schemeClr val="lt1"/>
                </a:solidFill>
                <a:latin typeface="PT Sans"/>
                <a:ea typeface="PT Sans"/>
                <a:cs typeface="PT Sans"/>
                <a:sym typeface="PT Sans"/>
              </a:rPr>
              <a:t>www.tdsb.on.ca/FindyourSchool/OptionalAttendance</a:t>
            </a: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p:nvPr/>
        </p:nvSpPr>
        <p:spPr>
          <a:xfrm>
            <a:off x="736600" y="1252537"/>
            <a:ext cx="7688263" cy="4691061"/>
          </a:xfrm>
          <a:prstGeom prst="rect">
            <a:avLst/>
          </a:prstGeom>
          <a:solidFill>
            <a:srgbClr val="FDE8C5"/>
          </a:solidFill>
          <a:ln w="9525" cap="flat" cmpd="sng">
            <a:solidFill>
              <a:srgbClr val="E56B2F">
                <a:alpha val="29803"/>
              </a:srgbClr>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Clr>
                <a:schemeClr val="dk1"/>
              </a:buClr>
              <a:buFont typeface="Arial"/>
              <a:buNone/>
            </a:pPr>
            <a:endParaRPr sz="3600" b="0" i="0" u="none" strike="noStrike" cap="none" baseline="0" dirty="0">
              <a:solidFill>
                <a:schemeClr val="dk1"/>
              </a:solidFill>
              <a:latin typeface="Libre Baskerville"/>
              <a:ea typeface="Libre Baskerville"/>
              <a:cs typeface="Libre Baskerville"/>
              <a:sym typeface="Libre Baskerville"/>
            </a:endParaRPr>
          </a:p>
        </p:txBody>
      </p:sp>
      <p:sp>
        <p:nvSpPr>
          <p:cNvPr id="277" name="Shape 277"/>
          <p:cNvSpPr txBox="1"/>
          <p:nvPr/>
        </p:nvSpPr>
        <p:spPr>
          <a:xfrm>
            <a:off x="830262" y="1282700"/>
            <a:ext cx="7483474" cy="5219699"/>
          </a:xfrm>
          <a:prstGeom prst="rect">
            <a:avLst/>
          </a:prstGeom>
          <a:noFill/>
          <a:ln>
            <a:noFill/>
          </a:ln>
        </p:spPr>
        <p:txBody>
          <a:bodyPr lIns="90475" tIns="44450" rIns="90475" bIns="44450" anchor="t" anchorCtr="0">
            <a:noAutofit/>
          </a:bodyPr>
          <a:lstStyle/>
          <a:p>
            <a:pPr marL="342900" marR="0" lvl="0" indent="-228600" algn="l" rtl="0">
              <a:lnSpc>
                <a:spcPct val="90000"/>
              </a:lnSpc>
              <a:spcBef>
                <a:spcPts val="160"/>
              </a:spcBef>
              <a:buClr>
                <a:schemeClr val="dk1"/>
              </a:buClr>
              <a:buFont typeface="Arial"/>
              <a:buNone/>
            </a:pPr>
            <a:endParaRPr sz="800" b="0" i="0" u="none" strike="noStrike" cap="none" baseline="0" dirty="0">
              <a:solidFill>
                <a:schemeClr val="dk1"/>
              </a:solidFill>
              <a:latin typeface="PT Sans"/>
              <a:ea typeface="PT Sans"/>
              <a:cs typeface="PT Sans"/>
              <a:sym typeface="PT Sans"/>
            </a:endParaRPr>
          </a:p>
          <a:p>
            <a:pPr marL="342900" marR="0" lvl="0" indent="-228600" algn="l" rtl="0">
              <a:lnSpc>
                <a:spcPct val="90000"/>
              </a:lnSpc>
              <a:spcBef>
                <a:spcPts val="400"/>
              </a:spcBef>
              <a:buClr>
                <a:schemeClr val="dk1"/>
              </a:buClr>
              <a:buSzPct val="100000"/>
              <a:buFont typeface="Arial"/>
              <a:buChar char="•"/>
            </a:pPr>
            <a:r>
              <a:rPr lang="en-US" sz="2000" b="1" i="0" u="none" strike="noStrike" cap="none" baseline="0" dirty="0">
                <a:solidFill>
                  <a:schemeClr val="dk1"/>
                </a:solidFill>
                <a:latin typeface="PT Sans"/>
                <a:ea typeface="PT Sans"/>
                <a:cs typeface="PT Sans"/>
                <a:sym typeface="PT Sans"/>
              </a:rPr>
              <a:t>January 29, </a:t>
            </a:r>
            <a:r>
              <a:rPr lang="en-US" sz="2000" b="1" i="0" u="none" strike="noStrike" cap="none" baseline="0" dirty="0" smtClean="0">
                <a:solidFill>
                  <a:schemeClr val="dk1"/>
                </a:solidFill>
                <a:latin typeface="PT Sans"/>
                <a:ea typeface="PT Sans"/>
                <a:cs typeface="PT Sans"/>
                <a:sym typeface="PT Sans"/>
              </a:rPr>
              <a:t>2016 </a:t>
            </a:r>
            <a:r>
              <a:rPr lang="en-US" sz="2000" b="0" i="0" u="none" strike="noStrike" cap="none" baseline="0" dirty="0">
                <a:solidFill>
                  <a:schemeClr val="dk1"/>
                </a:solidFill>
                <a:latin typeface="PT Sans"/>
                <a:ea typeface="PT Sans"/>
                <a:cs typeface="PT Sans"/>
                <a:sym typeface="PT Sans"/>
              </a:rPr>
              <a:t>Optional Attendance applications due to secondary schools – delivered by student/parent/guardian</a:t>
            </a:r>
            <a:br>
              <a:rPr lang="en-US" sz="2000" b="0" i="0" u="none" strike="noStrike" cap="none" baseline="0" dirty="0">
                <a:solidFill>
                  <a:schemeClr val="dk1"/>
                </a:solidFill>
                <a:latin typeface="PT Sans"/>
                <a:ea typeface="PT Sans"/>
                <a:cs typeface="PT Sans"/>
                <a:sym typeface="PT Sans"/>
              </a:rPr>
            </a:br>
            <a:endParaRPr lang="en-US" sz="2000" b="0" i="0" u="none" strike="noStrike" cap="none" baseline="0" dirty="0">
              <a:solidFill>
                <a:schemeClr val="dk1"/>
              </a:solidFill>
              <a:latin typeface="PT Sans"/>
              <a:ea typeface="PT Sans"/>
              <a:cs typeface="PT Sans"/>
              <a:sym typeface="PT Sans"/>
            </a:endParaRPr>
          </a:p>
          <a:p>
            <a:pPr marL="342900" marR="0" lvl="0" indent="-228600" algn="l" rtl="0">
              <a:lnSpc>
                <a:spcPct val="90000"/>
              </a:lnSpc>
              <a:spcBef>
                <a:spcPts val="400"/>
              </a:spcBef>
              <a:buClr>
                <a:schemeClr val="dk1"/>
              </a:buClr>
              <a:buSzPct val="100000"/>
              <a:buFont typeface="Arial"/>
              <a:buChar char="•"/>
            </a:pPr>
            <a:r>
              <a:rPr lang="en-US" sz="2000" b="1" i="0" u="none" strike="noStrike" cap="none" baseline="0" dirty="0">
                <a:solidFill>
                  <a:schemeClr val="dk1"/>
                </a:solidFill>
                <a:latin typeface="PT Sans"/>
                <a:ea typeface="PT Sans"/>
                <a:cs typeface="PT Sans"/>
                <a:sym typeface="PT Sans"/>
              </a:rPr>
              <a:t>February 12, </a:t>
            </a:r>
            <a:r>
              <a:rPr lang="en-US" sz="2000" b="1" i="0" u="none" strike="noStrike" cap="none" baseline="0" dirty="0" smtClean="0">
                <a:solidFill>
                  <a:schemeClr val="dk1"/>
                </a:solidFill>
                <a:latin typeface="PT Sans"/>
                <a:ea typeface="PT Sans"/>
                <a:cs typeface="PT Sans"/>
                <a:sym typeface="PT Sans"/>
              </a:rPr>
              <a:t>2016 </a:t>
            </a:r>
            <a:r>
              <a:rPr lang="en-US" sz="2000" b="0" i="0" u="none" strike="noStrike" cap="none" baseline="0" dirty="0">
                <a:solidFill>
                  <a:schemeClr val="dk1"/>
                </a:solidFill>
                <a:latin typeface="PT Sans"/>
                <a:ea typeface="PT Sans"/>
                <a:cs typeface="PT Sans"/>
                <a:sym typeface="PT Sans"/>
              </a:rPr>
              <a:t>Secondary schools will inform Optional Attendance applicants by this date</a:t>
            </a:r>
            <a:br>
              <a:rPr lang="en-US" sz="2000" b="0" i="0" u="none" strike="noStrike" cap="none" baseline="0" dirty="0">
                <a:solidFill>
                  <a:schemeClr val="dk1"/>
                </a:solidFill>
                <a:latin typeface="PT Sans"/>
                <a:ea typeface="PT Sans"/>
                <a:cs typeface="PT Sans"/>
                <a:sym typeface="PT Sans"/>
              </a:rPr>
            </a:br>
            <a:endParaRPr lang="en-US" sz="2000" b="0" i="0" u="none" strike="noStrike" cap="none" baseline="0" dirty="0">
              <a:solidFill>
                <a:schemeClr val="dk1"/>
              </a:solidFill>
              <a:latin typeface="PT Sans"/>
              <a:ea typeface="PT Sans"/>
              <a:cs typeface="PT Sans"/>
              <a:sym typeface="PT Sans"/>
            </a:endParaRPr>
          </a:p>
          <a:p>
            <a:pPr marL="342900" marR="0" lvl="0" indent="-228600" algn="l" rtl="0">
              <a:lnSpc>
                <a:spcPct val="90000"/>
              </a:lnSpc>
              <a:spcBef>
                <a:spcPts val="400"/>
              </a:spcBef>
              <a:buClr>
                <a:schemeClr val="dk1"/>
              </a:buClr>
              <a:buSzPct val="100000"/>
              <a:buFont typeface="Arial"/>
              <a:buChar char="•"/>
            </a:pPr>
            <a:r>
              <a:rPr lang="en-US" sz="2000" b="1" i="0" u="none" strike="noStrike" cap="none" baseline="0" dirty="0">
                <a:solidFill>
                  <a:schemeClr val="dk1"/>
                </a:solidFill>
                <a:latin typeface="PT Sans"/>
                <a:ea typeface="PT Sans"/>
                <a:cs typeface="PT Sans"/>
                <a:sym typeface="PT Sans"/>
              </a:rPr>
              <a:t>Mid to late February 2016 </a:t>
            </a:r>
            <a:r>
              <a:rPr lang="en-US" sz="2000" b="0" i="0" u="none" strike="noStrike" cap="none" baseline="0" dirty="0" smtClean="0">
                <a:solidFill>
                  <a:schemeClr val="dk1"/>
                </a:solidFill>
                <a:latin typeface="PT Sans"/>
                <a:ea typeface="PT Sans"/>
                <a:cs typeface="PT Sans"/>
                <a:sym typeface="PT Sans"/>
              </a:rPr>
              <a:t>Course Selections</a:t>
            </a:r>
            <a:r>
              <a:rPr lang="en-US" sz="2000" b="0" i="0" u="none" strike="noStrike" cap="none" dirty="0" smtClean="0">
                <a:solidFill>
                  <a:schemeClr val="dk1"/>
                </a:solidFill>
                <a:latin typeface="PT Sans"/>
                <a:ea typeface="PT Sans"/>
                <a:cs typeface="PT Sans"/>
                <a:sym typeface="PT Sans"/>
              </a:rPr>
              <a:t> </a:t>
            </a:r>
            <a:r>
              <a:rPr lang="en-US" sz="2000" b="0" i="0" u="none" strike="noStrike" cap="none" baseline="0" dirty="0" smtClean="0">
                <a:solidFill>
                  <a:schemeClr val="dk1"/>
                </a:solidFill>
                <a:latin typeface="PT Sans"/>
                <a:ea typeface="PT Sans"/>
                <a:cs typeface="PT Sans"/>
                <a:sym typeface="PT Sans"/>
              </a:rPr>
              <a:t>completed via myBlueprint</a:t>
            </a:r>
            <a:r>
              <a:rPr lang="en-US" sz="2000" b="0" i="0" u="none" strike="noStrike" cap="none" dirty="0" smtClean="0">
                <a:solidFill>
                  <a:schemeClr val="dk1"/>
                </a:solidFill>
                <a:latin typeface="PT Sans"/>
                <a:ea typeface="PT Sans"/>
                <a:cs typeface="PT Sans"/>
                <a:sym typeface="PT Sans"/>
              </a:rPr>
              <a:t> </a:t>
            </a:r>
            <a:r>
              <a:rPr lang="en-US" sz="2000" b="0" i="0" u="none" strike="noStrike" cap="none" baseline="0" dirty="0" smtClean="0">
                <a:solidFill>
                  <a:schemeClr val="dk1"/>
                </a:solidFill>
                <a:latin typeface="PT Sans"/>
                <a:ea typeface="PT Sans"/>
                <a:cs typeface="PT Sans"/>
                <a:sym typeface="PT Sans"/>
              </a:rPr>
              <a:t>and </a:t>
            </a:r>
            <a:r>
              <a:rPr lang="en-US" sz="2000" b="0" i="0" u="none" strike="noStrike" cap="none" baseline="0" dirty="0">
                <a:solidFill>
                  <a:schemeClr val="dk1"/>
                </a:solidFill>
                <a:latin typeface="PT Sans"/>
                <a:ea typeface="PT Sans"/>
                <a:cs typeface="PT Sans"/>
                <a:sym typeface="PT Sans"/>
              </a:rPr>
              <a:t>returned to elementary teacher/counsellor</a:t>
            </a:r>
            <a:br>
              <a:rPr lang="en-US" sz="2000" b="0" i="0" u="none" strike="noStrike" cap="none" baseline="0" dirty="0">
                <a:solidFill>
                  <a:schemeClr val="dk1"/>
                </a:solidFill>
                <a:latin typeface="PT Sans"/>
                <a:ea typeface="PT Sans"/>
                <a:cs typeface="PT Sans"/>
                <a:sym typeface="PT Sans"/>
              </a:rPr>
            </a:br>
            <a:endParaRPr lang="en-US" sz="2000" b="0" i="0" u="none" strike="noStrike" cap="none" baseline="0" dirty="0">
              <a:solidFill>
                <a:schemeClr val="dk1"/>
              </a:solidFill>
              <a:latin typeface="PT Sans"/>
              <a:ea typeface="PT Sans"/>
              <a:cs typeface="PT Sans"/>
              <a:sym typeface="PT Sans"/>
            </a:endParaRPr>
          </a:p>
          <a:p>
            <a:pPr marL="342900" marR="0" lvl="0" indent="-228600" algn="l" rtl="0">
              <a:lnSpc>
                <a:spcPct val="90000"/>
              </a:lnSpc>
              <a:spcBef>
                <a:spcPts val="400"/>
              </a:spcBef>
              <a:buClr>
                <a:schemeClr val="dk1"/>
              </a:buClr>
              <a:buSzPct val="100000"/>
              <a:buFont typeface="Arial"/>
              <a:buChar char="•"/>
            </a:pPr>
            <a:r>
              <a:rPr lang="en-US" sz="2000" b="1" i="0" u="none" strike="noStrike" cap="none" baseline="0" dirty="0">
                <a:solidFill>
                  <a:schemeClr val="dk1"/>
                </a:solidFill>
                <a:latin typeface="PT Sans"/>
                <a:ea typeface="PT Sans"/>
                <a:cs typeface="PT Sans"/>
                <a:sym typeface="PT Sans"/>
              </a:rPr>
              <a:t>February 26, 2016 </a:t>
            </a:r>
            <a:r>
              <a:rPr lang="en-US" sz="2000" b="0" i="0" u="none" strike="noStrike" cap="none" baseline="0" dirty="0" smtClean="0">
                <a:solidFill>
                  <a:schemeClr val="dk1"/>
                </a:solidFill>
                <a:latin typeface="PT Sans"/>
                <a:ea typeface="PT Sans"/>
                <a:cs typeface="PT Sans"/>
                <a:sym typeface="PT Sans"/>
              </a:rPr>
              <a:t> </a:t>
            </a:r>
            <a:r>
              <a:rPr lang="en-US" sz="2000" b="0" i="0" u="none" strike="noStrike" cap="none" baseline="0" dirty="0">
                <a:solidFill>
                  <a:schemeClr val="dk1"/>
                </a:solidFill>
                <a:latin typeface="PT Sans"/>
                <a:ea typeface="PT Sans"/>
                <a:cs typeface="PT Sans"/>
                <a:sym typeface="PT Sans"/>
              </a:rPr>
              <a:t>All course selection sheets due to secondary schools – delivered by Elementary Counsellor</a:t>
            </a:r>
          </a:p>
          <a:p>
            <a:pPr marL="342900" marR="0" lvl="0" indent="-228600" algn="l" rtl="0">
              <a:lnSpc>
                <a:spcPct val="90000"/>
              </a:lnSpc>
              <a:spcBef>
                <a:spcPts val="400"/>
              </a:spcBef>
              <a:buClr>
                <a:schemeClr val="dk1"/>
              </a:buClr>
              <a:buFont typeface="Arial"/>
              <a:buNone/>
            </a:pPr>
            <a:endParaRPr lang="en-CA" sz="800" b="0" i="0" u="none" strike="noStrike" cap="none" baseline="0" dirty="0" smtClean="0">
              <a:solidFill>
                <a:schemeClr val="dk1"/>
              </a:solidFill>
              <a:latin typeface="PT Sans"/>
              <a:ea typeface="PT Sans"/>
              <a:cs typeface="PT Sans"/>
              <a:sym typeface="PT Sans"/>
            </a:endParaRPr>
          </a:p>
          <a:p>
            <a:pPr marL="342900" marR="0" lvl="0" indent="-228600" algn="l" rtl="0">
              <a:lnSpc>
                <a:spcPct val="90000"/>
              </a:lnSpc>
              <a:spcBef>
                <a:spcPts val="400"/>
              </a:spcBef>
              <a:buClr>
                <a:schemeClr val="dk1"/>
              </a:buClr>
              <a:buFont typeface="Arial"/>
              <a:buNone/>
            </a:pPr>
            <a:r>
              <a:rPr lang="en-CA" sz="2000" b="1" i="1" u="none" strike="noStrike" cap="none" baseline="0" dirty="0" smtClean="0">
                <a:solidFill>
                  <a:schemeClr val="dk1"/>
                </a:solidFill>
                <a:latin typeface="PT Sans"/>
                <a:ea typeface="PT Sans"/>
                <a:cs typeface="PT Sans"/>
                <a:sym typeface="PT Sans"/>
              </a:rPr>
              <a:t>Note:</a:t>
            </a:r>
            <a:endParaRPr sz="2000" b="1" i="1" u="none" strike="noStrike" cap="none" baseline="0" dirty="0">
              <a:solidFill>
                <a:schemeClr val="dk1"/>
              </a:solidFill>
              <a:latin typeface="PT Sans"/>
              <a:ea typeface="PT Sans"/>
              <a:cs typeface="PT Sans"/>
              <a:sym typeface="PT Sans"/>
            </a:endParaRPr>
          </a:p>
          <a:p>
            <a:pPr marL="342900" marR="0" lvl="0" indent="-228600" algn="l" rtl="0">
              <a:lnSpc>
                <a:spcPct val="90000"/>
              </a:lnSpc>
              <a:spcBef>
                <a:spcPts val="400"/>
              </a:spcBef>
              <a:buClr>
                <a:schemeClr val="dk1"/>
              </a:buClr>
              <a:buSzPct val="100000"/>
              <a:buFont typeface="Arial"/>
              <a:buChar char="•"/>
            </a:pPr>
            <a:r>
              <a:rPr lang="en-US" sz="2000" b="0" i="0" u="none" strike="noStrike" cap="none" baseline="0" dirty="0">
                <a:solidFill>
                  <a:schemeClr val="dk1"/>
                </a:solidFill>
                <a:latin typeface="PT Sans"/>
                <a:ea typeface="PT Sans"/>
                <a:cs typeface="PT Sans"/>
                <a:sym typeface="PT Sans"/>
              </a:rPr>
              <a:t>Only ONE course selection </a:t>
            </a:r>
            <a:r>
              <a:rPr lang="en-US" sz="2000" b="0" i="0" u="none" strike="noStrike" cap="none" baseline="0" dirty="0" smtClean="0">
                <a:solidFill>
                  <a:schemeClr val="dk1"/>
                </a:solidFill>
                <a:latin typeface="PT Sans"/>
                <a:ea typeface="PT Sans"/>
                <a:cs typeface="PT Sans"/>
                <a:sym typeface="PT Sans"/>
              </a:rPr>
              <a:t>per </a:t>
            </a:r>
            <a:r>
              <a:rPr lang="en-US" sz="2000" b="0" i="0" u="none" strike="noStrike" cap="none" baseline="0" dirty="0">
                <a:solidFill>
                  <a:schemeClr val="dk1"/>
                </a:solidFill>
                <a:latin typeface="PT Sans"/>
                <a:ea typeface="PT Sans"/>
                <a:cs typeface="PT Sans"/>
                <a:sym typeface="PT Sans"/>
              </a:rPr>
              <a:t>student is submitted for</a:t>
            </a:r>
          </a:p>
          <a:p>
            <a:pPr marL="342900" marR="0" lvl="0" indent="-228600" algn="l" rtl="0">
              <a:lnSpc>
                <a:spcPct val="90000"/>
              </a:lnSpc>
              <a:spcBef>
                <a:spcPts val="400"/>
              </a:spcBef>
              <a:buClr>
                <a:schemeClr val="dk1"/>
              </a:buClr>
              <a:buSzPct val="25000"/>
              <a:buFont typeface="Arial"/>
              <a:buNone/>
            </a:pPr>
            <a:r>
              <a:rPr lang="en-US" sz="2000" b="0" i="0" u="none" strike="noStrike" cap="none" baseline="0" dirty="0">
                <a:solidFill>
                  <a:schemeClr val="dk1"/>
                </a:solidFill>
                <a:latin typeface="PT Sans"/>
                <a:ea typeface="PT Sans"/>
                <a:cs typeface="PT Sans"/>
                <a:sym typeface="PT Sans"/>
              </a:rPr>
              <a:t>    ONE secondary school by the elementary school counsellor</a:t>
            </a:r>
          </a:p>
          <a:p>
            <a:pPr marL="342900" marR="0" lvl="0" indent="-228600" algn="l" rtl="0">
              <a:lnSpc>
                <a:spcPct val="90000"/>
              </a:lnSpc>
              <a:spcBef>
                <a:spcPts val="480"/>
              </a:spcBef>
              <a:buClr>
                <a:schemeClr val="dk1"/>
              </a:buClr>
              <a:buFont typeface="Arial"/>
              <a:buNone/>
            </a:pPr>
            <a:endParaRPr sz="2400" b="0" i="0" u="none" strike="noStrike" cap="none" baseline="0" dirty="0">
              <a:solidFill>
                <a:schemeClr val="dk1"/>
              </a:solidFill>
              <a:latin typeface="PT Sans"/>
              <a:ea typeface="PT Sans"/>
              <a:cs typeface="PT Sans"/>
              <a:sym typeface="PT Sans"/>
            </a:endParaRPr>
          </a:p>
        </p:txBody>
      </p:sp>
      <p:sp>
        <p:nvSpPr>
          <p:cNvPr id="278" name="Shape 278"/>
          <p:cNvSpPr txBox="1">
            <a:spLocks noGrp="1"/>
          </p:cNvSpPr>
          <p:nvPr>
            <p:ph type="title"/>
          </p:nvPr>
        </p:nvSpPr>
        <p:spPr>
          <a:xfrm>
            <a:off x="426127" y="368300"/>
            <a:ext cx="8260672" cy="1039426"/>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PT Sans"/>
              <a:buNone/>
            </a:pPr>
            <a:r>
              <a:rPr lang="en-US" sz="3200" b="0" i="0" u="none" strike="noStrike" cap="none" baseline="0" dirty="0">
                <a:solidFill>
                  <a:schemeClr val="dk1"/>
                </a:solidFill>
                <a:latin typeface="PT Sans"/>
                <a:ea typeface="PT Sans"/>
                <a:cs typeface="PT Sans"/>
                <a:sym typeface="PT Sans"/>
              </a:rPr>
              <a:t>Specific Dates</a:t>
            </a:r>
          </a:p>
        </p:txBody>
      </p:sp>
      <p:sp>
        <p:nvSpPr>
          <p:cNvPr id="279" name="Shape 279"/>
          <p:cNvSpPr txBox="1">
            <a:spLocks noGrp="1"/>
          </p:cNvSpPr>
          <p:nvPr>
            <p:ph type="body" idx="1"/>
          </p:nvPr>
        </p:nvSpPr>
        <p:spPr>
          <a:xfrm>
            <a:off x="152400" y="190500"/>
            <a:ext cx="5714999" cy="304799"/>
          </a:xfrm>
          <a:prstGeom prst="rect">
            <a:avLst/>
          </a:prstGeom>
          <a:noFill/>
          <a:ln>
            <a:noFill/>
          </a:ln>
        </p:spPr>
        <p:txBody>
          <a:bodyPr lIns="91425" tIns="45700" rIns="91425" bIns="45700" anchor="t" anchorCtr="0">
            <a:noAutofit/>
          </a:bodyPr>
          <a:lstStyle/>
          <a:p>
            <a:pPr marL="114300" marR="0" lvl="0" indent="0" algn="l" rtl="0">
              <a:spcBef>
                <a:spcPts val="0"/>
              </a:spcBef>
              <a:buClr>
                <a:schemeClr val="dk1"/>
              </a:buClr>
              <a:buSzPct val="25000"/>
              <a:buFont typeface="Arial"/>
              <a:buNone/>
            </a:pPr>
            <a:r>
              <a:rPr lang="en-US" sz="1600" b="1" i="0" u="none" strike="noStrike" cap="none" baseline="0" dirty="0">
                <a:solidFill>
                  <a:schemeClr val="dk1"/>
                </a:solidFill>
                <a:latin typeface="PT Sans"/>
                <a:ea typeface="PT Sans"/>
                <a:cs typeface="PT Sans"/>
                <a:sym typeface="PT Sans"/>
              </a:rPr>
              <a:t>Choices for Nine</a:t>
            </a:r>
          </a:p>
        </p:txBody>
      </p:sp>
      <p:sp>
        <p:nvSpPr>
          <p:cNvPr id="280" name="Shape 280"/>
          <p:cNvSpPr txBox="1">
            <a:spLocks noGrp="1"/>
          </p:cNvSpPr>
          <p:nvPr>
            <p:ph type="sldNum" idx="12"/>
          </p:nvPr>
        </p:nvSpPr>
        <p:spPr>
          <a:xfrm>
            <a:off x="381000" y="6324600"/>
            <a:ext cx="609599" cy="304799"/>
          </a:xfrm>
          <a:prstGeom prst="rect">
            <a:avLst/>
          </a:prstGeom>
          <a:noFill/>
          <a:ln>
            <a:noFill/>
          </a:ln>
        </p:spPr>
        <p:txBody>
          <a:bodyPr lIns="91425" tIns="45700" rIns="91425" bIns="0" anchor="b" anchorCtr="1">
            <a:noAutofit/>
          </a:bodyPr>
          <a:lstStyle/>
          <a:p>
            <a:pPr lvl="0" algn="l" rtl="0">
              <a:spcBef>
                <a:spcPts val="0"/>
              </a:spcBef>
              <a:buClr>
                <a:srgbClr val="000000"/>
              </a:buClr>
              <a:buSzPct val="25000"/>
              <a:buFont typeface="Arial"/>
              <a:buNone/>
            </a:pPr>
            <a:fld id="{00000000-1234-1234-1234-123412341234}" type="slidenum">
              <a:rPr lang="en-US">
                <a:solidFill>
                  <a:schemeClr val="lt1"/>
                </a:solidFill>
              </a:rPr>
              <a:t>28</a:t>
            </a:fld>
            <a:endParaRPr lang="en-US" dirty="0">
              <a:solidFill>
                <a:schemeClr val="lt1"/>
              </a:solidFill>
            </a:endParaRP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26127" y="2425700"/>
            <a:ext cx="8260672" cy="1039426"/>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PT Sans"/>
              <a:buNone/>
            </a:pPr>
            <a:r>
              <a:rPr lang="en-US" sz="3500" b="1" i="0" u="none" strike="noStrike" cap="none" baseline="0" dirty="0">
                <a:solidFill>
                  <a:schemeClr val="dk1"/>
                </a:solidFill>
                <a:latin typeface="PT Sans"/>
                <a:ea typeface="PT Sans"/>
                <a:cs typeface="PT Sans"/>
                <a:sym typeface="PT Sans"/>
              </a:rPr>
              <a:t>Questions?</a:t>
            </a:r>
          </a:p>
        </p:txBody>
      </p:sp>
      <p:sp>
        <p:nvSpPr>
          <p:cNvPr id="287" name="Shape 287"/>
          <p:cNvSpPr txBox="1">
            <a:spLocks noGrp="1"/>
          </p:cNvSpPr>
          <p:nvPr>
            <p:ph type="body" idx="1"/>
          </p:nvPr>
        </p:nvSpPr>
        <p:spPr>
          <a:xfrm>
            <a:off x="457200" y="1752600"/>
            <a:ext cx="8229600" cy="4267199"/>
          </a:xfrm>
          <a:prstGeom prst="rect">
            <a:avLst/>
          </a:prstGeom>
          <a:noFill/>
          <a:ln>
            <a:noFill/>
          </a:ln>
        </p:spPr>
        <p:txBody>
          <a:bodyPr lIns="91425" tIns="45700" rIns="91425" bIns="45700" anchor="t" anchorCtr="0">
            <a:noAutofit/>
          </a:bodyPr>
          <a:lstStyle/>
          <a:p>
            <a:pPr marL="342900" marR="0" lvl="0" indent="-76200" algn="l" rtl="0">
              <a:spcBef>
                <a:spcPts val="0"/>
              </a:spcBef>
              <a:buClr>
                <a:schemeClr val="dk1"/>
              </a:buClr>
              <a:buFont typeface="Arial"/>
              <a:buNone/>
            </a:pPr>
            <a:endParaRPr sz="2400" b="0" i="0" u="none" strike="noStrike" cap="none" baseline="0" dirty="0">
              <a:solidFill>
                <a:schemeClr val="dk1"/>
              </a:solidFill>
              <a:latin typeface="PT Sans"/>
              <a:ea typeface="PT Sans"/>
              <a:cs typeface="PT Sans"/>
              <a:sym typeface="PT Sans"/>
            </a:endParaRPr>
          </a:p>
        </p:txBody>
      </p:sp>
      <p:sp>
        <p:nvSpPr>
          <p:cNvPr id="288" name="Shape 288"/>
          <p:cNvSpPr txBox="1">
            <a:spLocks noGrp="1"/>
          </p:cNvSpPr>
          <p:nvPr>
            <p:ph type="sldNum" idx="12"/>
          </p:nvPr>
        </p:nvSpPr>
        <p:spPr>
          <a:xfrm>
            <a:off x="381000" y="6324600"/>
            <a:ext cx="609599" cy="304799"/>
          </a:xfrm>
          <a:prstGeom prst="rect">
            <a:avLst/>
          </a:prstGeom>
          <a:noFill/>
          <a:ln>
            <a:noFill/>
          </a:ln>
        </p:spPr>
        <p:txBody>
          <a:bodyPr lIns="91425" tIns="45700" rIns="91425" bIns="0" anchor="b" anchorCtr="1">
            <a:noAutofit/>
          </a:bodyPr>
          <a:lstStyle/>
          <a:p>
            <a:pPr lvl="0" algn="l" rtl="0">
              <a:spcBef>
                <a:spcPts val="0"/>
              </a:spcBef>
              <a:buClr>
                <a:srgbClr val="000000"/>
              </a:buClr>
              <a:buSzPct val="25000"/>
              <a:buFont typeface="Arial"/>
              <a:buNone/>
            </a:pPr>
            <a:fld id="{00000000-1234-1234-1234-123412341234}" type="slidenum">
              <a:rPr lang="en-US">
                <a:solidFill>
                  <a:schemeClr val="lt1"/>
                </a:solidFill>
              </a:rPr>
              <a:t>29</a:t>
            </a:fld>
            <a:endParaRPr lang="en-US" dirty="0">
              <a:solidFill>
                <a:schemeClr val="lt1"/>
              </a:solidFill>
            </a:endParaRPr>
          </a:p>
        </p:txBody>
      </p:sp>
      <p:sp>
        <p:nvSpPr>
          <p:cNvPr id="289" name="Shape 289"/>
          <p:cNvSpPr txBox="1">
            <a:spLocks noGrp="1"/>
          </p:cNvSpPr>
          <p:nvPr>
            <p:ph type="body" idx="2"/>
          </p:nvPr>
        </p:nvSpPr>
        <p:spPr>
          <a:xfrm>
            <a:off x="304800" y="228600"/>
            <a:ext cx="8077199" cy="304799"/>
          </a:xfrm>
          <a:prstGeom prst="rect">
            <a:avLst/>
          </a:prstGeom>
          <a:noFill/>
          <a:ln>
            <a:noFill/>
          </a:ln>
        </p:spPr>
        <p:txBody>
          <a:bodyPr lIns="91425" tIns="45700" rIns="91425" bIns="45700" anchor="t" anchorCtr="0">
            <a:noAutofit/>
          </a:bodyPr>
          <a:lstStyle/>
          <a:p>
            <a:pPr marL="114300" marR="0" lvl="0" indent="0" algn="l" rtl="0">
              <a:spcBef>
                <a:spcPts val="0"/>
              </a:spcBef>
              <a:buClr>
                <a:schemeClr val="dk1"/>
              </a:buClr>
              <a:buSzPct val="25000"/>
              <a:buFont typeface="Arial"/>
              <a:buNone/>
            </a:pPr>
            <a:r>
              <a:rPr lang="en-US" sz="1600" b="1" i="0" u="none" strike="noStrike" cap="none" baseline="0" dirty="0">
                <a:solidFill>
                  <a:schemeClr val="dk1"/>
                </a:solidFill>
                <a:latin typeface="PT Sans"/>
                <a:ea typeface="PT Sans"/>
                <a:cs typeface="PT Sans"/>
                <a:sym typeface="PT Sans"/>
              </a:rPr>
              <a:t>Choices for Nine</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26127" y="609600"/>
            <a:ext cx="8260672" cy="1039426"/>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PT Sans"/>
              <a:buNone/>
            </a:pPr>
            <a:r>
              <a:rPr lang="en-US" sz="3200" b="0" i="1" u="none" strike="noStrike" cap="none" baseline="0" dirty="0">
                <a:solidFill>
                  <a:schemeClr val="dk1"/>
                </a:solidFill>
                <a:latin typeface="PT Sans"/>
                <a:ea typeface="PT Sans"/>
                <a:cs typeface="PT Sans"/>
                <a:sym typeface="PT Sans"/>
              </a:rPr>
              <a:t>Creating Pathways to Success</a:t>
            </a:r>
            <a:r>
              <a:rPr lang="en-US" sz="3200" b="0" i="0" u="none" strike="noStrike" cap="none" baseline="0" dirty="0">
                <a:solidFill>
                  <a:schemeClr val="dk1"/>
                </a:solidFill>
                <a:latin typeface="PT Sans"/>
                <a:ea typeface="PT Sans"/>
                <a:cs typeface="PT Sans"/>
                <a:sym typeface="PT Sans"/>
              </a:rPr>
              <a:t>, 2013</a:t>
            </a:r>
          </a:p>
        </p:txBody>
      </p:sp>
      <p:pic>
        <p:nvPicPr>
          <p:cNvPr id="77" name="Shape 77"/>
          <p:cNvPicPr preferRelativeResize="0"/>
          <p:nvPr/>
        </p:nvPicPr>
        <p:blipFill rotWithShape="1">
          <a:blip r:embed="rId3">
            <a:alphaModFix/>
          </a:blip>
          <a:srcRect/>
          <a:stretch/>
        </p:blipFill>
        <p:spPr>
          <a:xfrm>
            <a:off x="1157145" y="1564033"/>
            <a:ext cx="6773689" cy="4136056"/>
          </a:xfrm>
          <a:prstGeom prst="rect">
            <a:avLst/>
          </a:prstGeom>
          <a:noFill/>
          <a:ln>
            <a:noFill/>
          </a:ln>
        </p:spPr>
      </p:pic>
      <p:sp>
        <p:nvSpPr>
          <p:cNvPr id="78" name="Shape 78"/>
          <p:cNvSpPr txBox="1">
            <a:spLocks noGrp="1"/>
          </p:cNvSpPr>
          <p:nvPr>
            <p:ph type="sldNum" idx="12"/>
          </p:nvPr>
        </p:nvSpPr>
        <p:spPr>
          <a:xfrm>
            <a:off x="7772400" y="6400800"/>
            <a:ext cx="1066799" cy="329092"/>
          </a:xfrm>
          <a:prstGeom prst="rect">
            <a:avLst/>
          </a:prstGeom>
          <a:noFill/>
          <a:ln>
            <a:noFill/>
          </a:ln>
        </p:spPr>
        <p:txBody>
          <a:bodyPr lIns="91425" tIns="45700" rIns="91425" bIns="0" anchor="b" anchorCtr="1">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PT Sans"/>
                <a:ea typeface="PT Sans"/>
                <a:cs typeface="PT Sans"/>
                <a:sym typeface="PT Sans"/>
              </a:rPr>
              <a:t>3</a:t>
            </a:fld>
            <a:endParaRPr lang="en-US" sz="1200" b="0" i="0" u="none" strike="noStrike" cap="none" baseline="0" dirty="0">
              <a:solidFill>
                <a:schemeClr val="dk1"/>
              </a:solidFill>
              <a:latin typeface="PT Sans"/>
              <a:ea typeface="PT Sans"/>
              <a:cs typeface="PT Sans"/>
              <a:sym typeface="PT Sans"/>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p:nvPr/>
        </p:nvSpPr>
        <p:spPr>
          <a:xfrm>
            <a:off x="1292225" y="1244600"/>
            <a:ext cx="6615112" cy="4233862"/>
          </a:xfrm>
          <a:prstGeom prst="rect">
            <a:avLst/>
          </a:prstGeom>
          <a:solidFill>
            <a:srgbClr val="FDE8C5"/>
          </a:solidFill>
          <a:ln w="9525" cap="flat" cmpd="sng">
            <a:solidFill>
              <a:srgbClr val="E56B2F">
                <a:alpha val="29803"/>
              </a:srgbClr>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Clr>
                <a:schemeClr val="dk1"/>
              </a:buClr>
              <a:buFont typeface="Arial"/>
              <a:buNone/>
            </a:pPr>
            <a:endParaRPr sz="3600" b="0" i="0" u="none" strike="noStrike" cap="none" baseline="0" dirty="0">
              <a:solidFill>
                <a:schemeClr val="dk1"/>
              </a:solidFill>
              <a:latin typeface="Libre Baskerville"/>
              <a:ea typeface="Libre Baskerville"/>
              <a:cs typeface="Libre Baskerville"/>
              <a:sym typeface="Libre Baskerville"/>
            </a:endParaRPr>
          </a:p>
        </p:txBody>
      </p:sp>
      <p:sp>
        <p:nvSpPr>
          <p:cNvPr id="85" name="Shape 85"/>
          <p:cNvSpPr/>
          <p:nvPr/>
        </p:nvSpPr>
        <p:spPr>
          <a:xfrm>
            <a:off x="576262" y="169863"/>
            <a:ext cx="8008936" cy="11938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3200" b="0" i="0" u="none" strike="noStrike" cap="none" baseline="0" dirty="0">
                <a:solidFill>
                  <a:schemeClr val="dk1"/>
                </a:solidFill>
                <a:latin typeface="PT Sans"/>
                <a:ea typeface="PT Sans"/>
                <a:cs typeface="PT Sans"/>
                <a:sym typeface="PT Sans"/>
              </a:rPr>
              <a:t>Accessing myBlueprint.ca/tdsb</a:t>
            </a:r>
          </a:p>
          <a:p>
            <a:pPr marL="0" marR="0" lvl="0" indent="0" algn="ctr" rtl="0">
              <a:spcBef>
                <a:spcPts val="0"/>
              </a:spcBef>
              <a:buClr>
                <a:schemeClr val="dk1"/>
              </a:buClr>
              <a:buSzPct val="25000"/>
              <a:buFont typeface="Arial"/>
              <a:buNone/>
            </a:pPr>
            <a:r>
              <a:rPr lang="en-US" sz="1800" b="0" i="0" u="none" strike="noStrike" cap="none" baseline="0" dirty="0">
                <a:solidFill>
                  <a:schemeClr val="dk1"/>
                </a:solidFill>
                <a:latin typeface="PT Sans"/>
                <a:ea typeface="PT Sans"/>
                <a:cs typeface="PT Sans"/>
                <a:sym typeface="PT Sans"/>
              </a:rPr>
              <a:t>Online educational &amp; career planning tool for students and parents</a:t>
            </a:r>
          </a:p>
        </p:txBody>
      </p:sp>
      <p:sp>
        <p:nvSpPr>
          <p:cNvPr id="86" name="Shape 86"/>
          <p:cNvSpPr/>
          <p:nvPr/>
        </p:nvSpPr>
        <p:spPr>
          <a:xfrm>
            <a:off x="2014538" y="5646737"/>
            <a:ext cx="5130800" cy="369886"/>
          </a:xfrm>
          <a:prstGeom prst="rect">
            <a:avLst/>
          </a:prstGeom>
          <a:noFill/>
          <a:ln>
            <a:noFill/>
          </a:ln>
        </p:spPr>
        <p:txBody>
          <a:bodyPr lIns="91425" tIns="45700" rIns="91425" bIns="45700" anchor="t" anchorCtr="0">
            <a:noAutofit/>
          </a:bodyPr>
          <a:lstStyle/>
          <a:p>
            <a:pPr marL="0" marR="0" lvl="0" indent="0" algn="ctr" rtl="0">
              <a:lnSpc>
                <a:spcPct val="75000"/>
              </a:lnSpc>
              <a:spcBef>
                <a:spcPts val="0"/>
              </a:spcBef>
              <a:buClr>
                <a:schemeClr val="dk1"/>
              </a:buClr>
              <a:buSzPct val="25000"/>
              <a:buFont typeface="Arial"/>
              <a:buNone/>
            </a:pPr>
            <a:r>
              <a:rPr lang="en-US" sz="2400" b="0" i="0" u="none" strike="noStrike" cap="none" baseline="0" dirty="0">
                <a:solidFill>
                  <a:schemeClr val="dk1"/>
                </a:solidFill>
                <a:latin typeface="PT Sans"/>
                <a:ea typeface="PT Sans"/>
                <a:cs typeface="PT Sans"/>
                <a:sym typeface="PT Sans"/>
              </a:rPr>
              <a:t>www.myBlueprint.ca/tdsb</a:t>
            </a:r>
          </a:p>
        </p:txBody>
      </p:sp>
      <p:pic>
        <p:nvPicPr>
          <p:cNvPr id="87" name="Shape 87"/>
          <p:cNvPicPr preferRelativeResize="0"/>
          <p:nvPr/>
        </p:nvPicPr>
        <p:blipFill rotWithShape="1">
          <a:blip r:embed="rId3">
            <a:alphaModFix/>
          </a:blip>
          <a:srcRect b="9096"/>
          <a:stretch/>
        </p:blipFill>
        <p:spPr>
          <a:xfrm>
            <a:off x="1350962" y="1304925"/>
            <a:ext cx="6489699" cy="4103687"/>
          </a:xfrm>
          <a:prstGeom prst="rect">
            <a:avLst/>
          </a:prstGeom>
          <a:noFill/>
          <a:ln w="57150" cap="flat" cmpd="sng">
            <a:solidFill>
              <a:schemeClr val="dk1"/>
            </a:solidFill>
            <a:prstDash val="solid"/>
            <a:miter/>
            <a:headEnd type="none" w="med" len="med"/>
            <a:tailEnd type="none" w="med" len="med"/>
          </a:ln>
        </p:spPr>
      </p:pic>
      <p:sp>
        <p:nvSpPr>
          <p:cNvPr id="88" name="Shape 88"/>
          <p:cNvSpPr/>
          <p:nvPr/>
        </p:nvSpPr>
        <p:spPr>
          <a:xfrm>
            <a:off x="1125537" y="3827462"/>
            <a:ext cx="314324" cy="363536"/>
          </a:xfrm>
          <a:prstGeom prst="rightArrow">
            <a:avLst>
              <a:gd name="adj1" fmla="val 50000"/>
              <a:gd name="adj2" fmla="val 50000"/>
            </a:avLst>
          </a:prstGeom>
          <a:solidFill>
            <a:srgbClr val="6FBB5C"/>
          </a:solidFill>
          <a:ln>
            <a:noFill/>
          </a:ln>
        </p:spPr>
        <p:txBody>
          <a:bodyPr lIns="91425" tIns="45700" rIns="91425" bIns="45700" anchor="ctr" anchorCtr="0">
            <a:noAutofit/>
          </a:bodyPr>
          <a:lstStyle/>
          <a:p>
            <a:pPr marL="0" marR="0" lvl="0" indent="0" algn="ctr" rtl="0">
              <a:spcBef>
                <a:spcPts val="0"/>
              </a:spcBef>
              <a:buNone/>
            </a:pPr>
            <a:endParaRPr sz="4400" b="0" i="0" u="none" strike="noStrike" cap="none" baseline="0" dirty="0">
              <a:solidFill>
                <a:schemeClr val="lt1"/>
              </a:solidFill>
              <a:latin typeface="PT Sans"/>
              <a:ea typeface="PT Sans"/>
              <a:cs typeface="PT Sans"/>
              <a:sym typeface="PT Sans"/>
            </a:endParaRPr>
          </a:p>
        </p:txBody>
      </p:sp>
      <p:sp>
        <p:nvSpPr>
          <p:cNvPr id="89" name="Shape 89"/>
          <p:cNvSpPr txBox="1">
            <a:spLocks noGrp="1"/>
          </p:cNvSpPr>
          <p:nvPr>
            <p:ph type="sldNum" idx="12"/>
          </p:nvPr>
        </p:nvSpPr>
        <p:spPr>
          <a:xfrm>
            <a:off x="7772400" y="6400800"/>
            <a:ext cx="1066799" cy="329092"/>
          </a:xfrm>
          <a:prstGeom prst="rect">
            <a:avLst/>
          </a:prstGeom>
          <a:noFill/>
          <a:ln>
            <a:noFill/>
          </a:ln>
        </p:spPr>
        <p:txBody>
          <a:bodyPr lIns="91425" tIns="45700" rIns="91425" bIns="0" anchor="b" anchorCtr="1">
            <a:noAutofit/>
          </a:bodyPr>
          <a:lstStyle/>
          <a:p>
            <a:pPr lvl="0" rtl="0">
              <a:spcBef>
                <a:spcPts val="0"/>
              </a:spcBef>
              <a:buClr>
                <a:srgbClr val="000000"/>
              </a:buClr>
              <a:buSzPct val="25000"/>
              <a:buFont typeface="Arial"/>
              <a:buNone/>
            </a:pPr>
            <a:fld id="{00000000-1234-1234-1234-123412341234}" type="slidenum">
              <a:rPr lang="en-US"/>
              <a:t>4</a:t>
            </a:fld>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26127" y="609600"/>
            <a:ext cx="8260672" cy="1039426"/>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PT Sans"/>
              <a:buNone/>
            </a:pPr>
            <a:r>
              <a:rPr lang="en-US" sz="3150" b="0" i="0" u="none" strike="noStrike" cap="none" baseline="0" dirty="0">
                <a:solidFill>
                  <a:schemeClr val="dk1"/>
                </a:solidFill>
                <a:latin typeface="PT Sans"/>
                <a:ea typeface="PT Sans"/>
                <a:cs typeface="PT Sans"/>
                <a:sym typeface="PT Sans"/>
              </a:rPr>
              <a:t>What Can Families Do </a:t>
            </a:r>
            <a:r>
              <a:rPr lang="en-US" sz="3150" b="0" i="0" u="none" strike="noStrike" cap="none" baseline="0" dirty="0" smtClean="0">
                <a:solidFill>
                  <a:schemeClr val="dk1"/>
                </a:solidFill>
                <a:latin typeface="PT Sans"/>
                <a:ea typeface="PT Sans"/>
                <a:cs typeface="PT Sans"/>
                <a:sym typeface="PT Sans"/>
              </a:rPr>
              <a:t>to </a:t>
            </a:r>
            <a:r>
              <a:rPr lang="en-US" sz="3150" b="0" i="0" u="none" strike="noStrike" cap="none" baseline="0" dirty="0">
                <a:solidFill>
                  <a:schemeClr val="dk1"/>
                </a:solidFill>
                <a:latin typeface="PT Sans"/>
                <a:ea typeface="PT Sans"/>
                <a:cs typeface="PT Sans"/>
                <a:sym typeface="PT Sans"/>
              </a:rPr>
              <a:t>Help Students Make Good Choices?</a:t>
            </a:r>
          </a:p>
        </p:txBody>
      </p:sp>
      <p:sp>
        <p:nvSpPr>
          <p:cNvPr id="96" name="Shape 96"/>
          <p:cNvSpPr txBox="1">
            <a:spLocks noGrp="1"/>
          </p:cNvSpPr>
          <p:nvPr>
            <p:ph type="body" idx="1"/>
          </p:nvPr>
        </p:nvSpPr>
        <p:spPr>
          <a:xfrm>
            <a:off x="457200" y="1752600"/>
            <a:ext cx="8229600" cy="4267199"/>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Access and investigate </a:t>
            </a:r>
            <a:r>
              <a:rPr lang="en-US" sz="2400" b="0" i="1" u="none" strike="noStrike" cap="none" baseline="0" dirty="0">
                <a:solidFill>
                  <a:schemeClr val="dk1"/>
                </a:solidFill>
                <a:latin typeface="PT Sans"/>
                <a:ea typeface="PT Sans"/>
                <a:cs typeface="PT Sans"/>
                <a:sym typeface="PT Sans"/>
              </a:rPr>
              <a:t>myBlueprint</a:t>
            </a:r>
            <a:r>
              <a:rPr lang="en-US" sz="2400" b="0" i="0" u="none" strike="noStrike" cap="none" baseline="0" dirty="0">
                <a:solidFill>
                  <a:schemeClr val="dk1"/>
                </a:solidFill>
                <a:latin typeface="PT Sans"/>
                <a:ea typeface="PT Sans"/>
                <a:cs typeface="PT Sans"/>
                <a:sym typeface="PT Sans"/>
              </a:rPr>
              <a:t> career planning tool</a:t>
            </a:r>
          </a:p>
          <a:p>
            <a:pPr marL="342900" marR="0" lvl="0" indent="-165100" algn="l" rtl="0">
              <a:spcBef>
                <a:spcPts val="200"/>
              </a:spcBef>
              <a:buClr>
                <a:schemeClr val="dk1"/>
              </a:buClr>
              <a:buFont typeface="Arial"/>
              <a:buNone/>
            </a:pPr>
            <a:endParaRPr sz="1000" b="0" i="0" u="none" strike="noStrike" cap="none" baseline="0" dirty="0">
              <a:solidFill>
                <a:schemeClr val="dk1"/>
              </a:solidFill>
              <a:latin typeface="PT Sans"/>
              <a:ea typeface="PT Sans"/>
              <a:cs typeface="PT Sans"/>
              <a:sym typeface="PT Sans"/>
            </a:endParaRPr>
          </a:p>
          <a:p>
            <a:pPr marL="342900" marR="0" lvl="0" indent="-228600" algn="l" rtl="0">
              <a:spcBef>
                <a:spcPts val="48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Attend Secondary Information Evenings/Open Houses</a:t>
            </a:r>
          </a:p>
          <a:p>
            <a:pPr marL="342900" marR="0" lvl="0" indent="-165100" algn="l" rtl="0">
              <a:spcBef>
                <a:spcPts val="200"/>
              </a:spcBef>
              <a:buClr>
                <a:schemeClr val="dk1"/>
              </a:buClr>
              <a:buFont typeface="Arial"/>
              <a:buNone/>
            </a:pPr>
            <a:endParaRPr sz="1000" b="0" i="0" u="none" strike="noStrike" cap="none" baseline="0" dirty="0">
              <a:solidFill>
                <a:schemeClr val="dk1"/>
              </a:solidFill>
              <a:latin typeface="PT Sans"/>
              <a:ea typeface="PT Sans"/>
              <a:cs typeface="PT Sans"/>
              <a:sym typeface="PT Sans"/>
            </a:endParaRPr>
          </a:p>
          <a:p>
            <a:pPr marL="342900" marR="0" lvl="0" indent="-228600" algn="l" rtl="0">
              <a:spcBef>
                <a:spcPts val="48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Encourage continued participation in extracurricular activities</a:t>
            </a:r>
          </a:p>
          <a:p>
            <a:pPr marL="342900" marR="0" lvl="0" indent="-165100" algn="l" rtl="0">
              <a:spcBef>
                <a:spcPts val="200"/>
              </a:spcBef>
              <a:buClr>
                <a:schemeClr val="dk1"/>
              </a:buClr>
              <a:buFont typeface="Arial"/>
              <a:buNone/>
            </a:pPr>
            <a:endParaRPr sz="1000" b="0" i="0" u="none" strike="noStrike" cap="none" baseline="0" dirty="0">
              <a:solidFill>
                <a:schemeClr val="dk1"/>
              </a:solidFill>
              <a:latin typeface="PT Sans"/>
              <a:ea typeface="PT Sans"/>
              <a:cs typeface="PT Sans"/>
              <a:sym typeface="PT Sans"/>
            </a:endParaRPr>
          </a:p>
          <a:p>
            <a:pPr marL="342900" marR="0" lvl="0" indent="-228600" algn="l" rtl="0">
              <a:spcBef>
                <a:spcPts val="48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Choose courses of interest</a:t>
            </a:r>
          </a:p>
          <a:p>
            <a:pPr marL="342900" marR="0" lvl="0" indent="-165100" algn="l" rtl="0">
              <a:spcBef>
                <a:spcPts val="200"/>
              </a:spcBef>
              <a:buClr>
                <a:schemeClr val="dk1"/>
              </a:buClr>
              <a:buFont typeface="Arial"/>
              <a:buNone/>
            </a:pPr>
            <a:endParaRPr sz="1000" b="0" i="0" u="none" strike="noStrike" cap="none" baseline="0" dirty="0">
              <a:solidFill>
                <a:schemeClr val="dk1"/>
              </a:solidFill>
              <a:latin typeface="PT Sans"/>
              <a:ea typeface="PT Sans"/>
              <a:cs typeface="PT Sans"/>
              <a:sym typeface="PT Sans"/>
            </a:endParaRPr>
          </a:p>
          <a:p>
            <a:pPr marL="342900" marR="0" lvl="0" indent="-228600" algn="l" rtl="0">
              <a:spcBef>
                <a:spcPts val="48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Discuss future plans</a:t>
            </a:r>
          </a:p>
          <a:p>
            <a:pPr marL="342900" marR="0" lvl="0" indent="-165100" algn="l" rtl="0">
              <a:spcBef>
                <a:spcPts val="200"/>
              </a:spcBef>
              <a:buClr>
                <a:schemeClr val="dk1"/>
              </a:buClr>
              <a:buFont typeface="Arial"/>
              <a:buNone/>
            </a:pPr>
            <a:endParaRPr sz="1000" b="0" i="0" u="none" strike="noStrike" cap="none" baseline="0" dirty="0">
              <a:solidFill>
                <a:schemeClr val="dk1"/>
              </a:solidFill>
              <a:latin typeface="PT Sans"/>
              <a:ea typeface="PT Sans"/>
              <a:cs typeface="PT Sans"/>
              <a:sym typeface="PT Sans"/>
            </a:endParaRPr>
          </a:p>
          <a:p>
            <a:pPr marL="342900" marR="0" lvl="0" indent="-228600" algn="l" rtl="0">
              <a:spcBef>
                <a:spcPts val="48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Stay involved and connected with the school</a:t>
            </a:r>
          </a:p>
          <a:p>
            <a:pPr marL="342900" marR="0" lvl="0" indent="-76200" algn="l" rtl="0">
              <a:spcBef>
                <a:spcPts val="480"/>
              </a:spcBef>
              <a:buClr>
                <a:schemeClr val="dk1"/>
              </a:buClr>
              <a:buFont typeface="Arial"/>
              <a:buNone/>
            </a:pPr>
            <a:endParaRPr sz="2400" b="0" i="0" u="none" strike="noStrike" cap="none" baseline="0" dirty="0">
              <a:solidFill>
                <a:schemeClr val="dk1"/>
              </a:solidFill>
              <a:latin typeface="PT Sans"/>
              <a:ea typeface="PT Sans"/>
              <a:cs typeface="PT Sans"/>
              <a:sym typeface="PT Sans"/>
            </a:endParaRPr>
          </a:p>
        </p:txBody>
      </p:sp>
      <p:sp>
        <p:nvSpPr>
          <p:cNvPr id="97" name="Shape 97"/>
          <p:cNvSpPr txBox="1">
            <a:spLocks noGrp="1"/>
          </p:cNvSpPr>
          <p:nvPr>
            <p:ph type="sldNum" idx="12"/>
          </p:nvPr>
        </p:nvSpPr>
        <p:spPr>
          <a:xfrm>
            <a:off x="381000" y="6324600"/>
            <a:ext cx="609599" cy="304799"/>
          </a:xfrm>
          <a:prstGeom prst="rect">
            <a:avLst/>
          </a:prstGeom>
          <a:noFill/>
          <a:ln>
            <a:noFill/>
          </a:ln>
        </p:spPr>
        <p:txBody>
          <a:bodyPr lIns="91425" tIns="45700" rIns="91425" bIns="0" anchor="b" anchorCtr="1">
            <a:noAutofit/>
          </a:bodyPr>
          <a:lstStyle/>
          <a:p>
            <a:pPr lvl="0" algn="l" rtl="0">
              <a:spcBef>
                <a:spcPts val="0"/>
              </a:spcBef>
              <a:buClr>
                <a:srgbClr val="000000"/>
              </a:buClr>
              <a:buSzPct val="25000"/>
              <a:buFont typeface="Arial"/>
              <a:buNone/>
            </a:pPr>
            <a:fld id="{00000000-1234-1234-1234-123412341234}" type="slidenum">
              <a:rPr lang="en-US">
                <a:solidFill>
                  <a:schemeClr val="lt1"/>
                </a:solidFill>
              </a:rPr>
              <a:t>5</a:t>
            </a:fld>
            <a:endParaRPr lang="en-US" dirty="0">
              <a:solidFill>
                <a:schemeClr val="lt1"/>
              </a:solidFill>
            </a:endParaRPr>
          </a:p>
        </p:txBody>
      </p:sp>
      <p:sp>
        <p:nvSpPr>
          <p:cNvPr id="98" name="Shape 98"/>
          <p:cNvSpPr txBox="1">
            <a:spLocks noGrp="1"/>
          </p:cNvSpPr>
          <p:nvPr>
            <p:ph type="body" idx="2"/>
          </p:nvPr>
        </p:nvSpPr>
        <p:spPr>
          <a:xfrm>
            <a:off x="304800" y="228600"/>
            <a:ext cx="8077199" cy="304799"/>
          </a:xfrm>
          <a:prstGeom prst="rect">
            <a:avLst/>
          </a:prstGeom>
          <a:noFill/>
          <a:ln>
            <a:noFill/>
          </a:ln>
        </p:spPr>
        <p:txBody>
          <a:bodyPr lIns="91425" tIns="45700" rIns="91425" bIns="45700" anchor="t" anchorCtr="0">
            <a:noAutofit/>
          </a:bodyPr>
          <a:lstStyle/>
          <a:p>
            <a:pPr marL="114300" marR="0" lvl="0" indent="0" algn="l" rtl="0">
              <a:spcBef>
                <a:spcPts val="0"/>
              </a:spcBef>
              <a:buClr>
                <a:schemeClr val="dk1"/>
              </a:buClr>
              <a:buSzPct val="25000"/>
              <a:buFont typeface="Arial"/>
              <a:buNone/>
            </a:pPr>
            <a:r>
              <a:rPr lang="en-US" sz="1600" b="1" i="0" u="none" strike="noStrike" cap="none" baseline="0" dirty="0">
                <a:solidFill>
                  <a:schemeClr val="dk1"/>
                </a:solidFill>
                <a:latin typeface="PT Sans"/>
                <a:ea typeface="PT Sans"/>
                <a:cs typeface="PT Sans"/>
                <a:sym typeface="PT Sans"/>
              </a:rPr>
              <a:t>Choices for Nine</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26127" y="609600"/>
            <a:ext cx="8260672" cy="1039426"/>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PT Sans"/>
              <a:buNone/>
            </a:pPr>
            <a:r>
              <a:rPr lang="en-US" sz="3150" b="0" i="0" u="none" strike="noStrike" cap="none" baseline="0" dirty="0">
                <a:solidFill>
                  <a:schemeClr val="dk1"/>
                </a:solidFill>
                <a:latin typeface="PT Sans"/>
                <a:ea typeface="PT Sans"/>
                <a:cs typeface="PT Sans"/>
                <a:sym typeface="PT Sans"/>
              </a:rPr>
              <a:t> Considerations When</a:t>
            </a:r>
            <a:br>
              <a:rPr lang="en-US" sz="3150" b="0" i="0" u="none" strike="noStrike" cap="none" baseline="0" dirty="0">
                <a:solidFill>
                  <a:schemeClr val="dk1"/>
                </a:solidFill>
                <a:latin typeface="PT Sans"/>
                <a:ea typeface="PT Sans"/>
                <a:cs typeface="PT Sans"/>
                <a:sym typeface="PT Sans"/>
              </a:rPr>
            </a:br>
            <a:r>
              <a:rPr lang="en-US" sz="3150" b="0" i="0" u="none" strike="noStrike" cap="none" baseline="0" dirty="0">
                <a:solidFill>
                  <a:schemeClr val="dk1"/>
                </a:solidFill>
                <a:latin typeface="PT Sans"/>
                <a:ea typeface="PT Sans"/>
                <a:cs typeface="PT Sans"/>
                <a:sym typeface="PT Sans"/>
              </a:rPr>
              <a:t> Choosing a High School</a:t>
            </a:r>
          </a:p>
        </p:txBody>
      </p:sp>
      <p:sp>
        <p:nvSpPr>
          <p:cNvPr id="105" name="Shape 105"/>
          <p:cNvSpPr txBox="1">
            <a:spLocks noGrp="1"/>
          </p:cNvSpPr>
          <p:nvPr>
            <p:ph type="body" idx="1"/>
          </p:nvPr>
        </p:nvSpPr>
        <p:spPr>
          <a:xfrm>
            <a:off x="457200" y="1752600"/>
            <a:ext cx="8229600" cy="4267199"/>
          </a:xfrm>
          <a:prstGeom prst="rect">
            <a:avLst/>
          </a:prstGeom>
          <a:noFill/>
          <a:ln>
            <a:noFill/>
          </a:ln>
        </p:spPr>
        <p:txBody>
          <a:bodyPr lIns="91425" tIns="45700" rIns="91425" bIns="45700" anchor="t" anchorCtr="0">
            <a:noAutofit/>
          </a:bodyPr>
          <a:lstStyle/>
          <a:p>
            <a:pPr marL="342900" marR="0" lvl="0" indent="-76200" algn="l" rtl="0">
              <a:spcBef>
                <a:spcPts val="0"/>
              </a:spcBef>
              <a:buClr>
                <a:schemeClr val="dk1"/>
              </a:buClr>
              <a:buFont typeface="Arial"/>
              <a:buNone/>
            </a:pPr>
            <a:endParaRPr sz="2400" b="0" i="0" u="none" strike="noStrike" cap="none" baseline="0" dirty="0">
              <a:solidFill>
                <a:schemeClr val="dk1"/>
              </a:solidFill>
              <a:latin typeface="PT Sans"/>
              <a:ea typeface="PT Sans"/>
              <a:cs typeface="PT Sans"/>
              <a:sym typeface="PT Sans"/>
            </a:endParaRPr>
          </a:p>
          <a:p>
            <a:pPr marL="342900" marR="0" lvl="0" indent="-228600" algn="l" rtl="0">
              <a:spcBef>
                <a:spcPts val="48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The range of subjects and programs offered in each grade</a:t>
            </a:r>
          </a:p>
          <a:p>
            <a:pPr marL="342900" marR="0" lvl="0" indent="-165100" algn="l" rtl="0">
              <a:spcBef>
                <a:spcPts val="200"/>
              </a:spcBef>
              <a:buClr>
                <a:schemeClr val="dk1"/>
              </a:buClr>
              <a:buFont typeface="Arial"/>
              <a:buNone/>
            </a:pPr>
            <a:endParaRPr sz="1000" b="0" i="0" u="none" strike="noStrike" cap="none" baseline="0" dirty="0">
              <a:solidFill>
                <a:schemeClr val="dk1"/>
              </a:solidFill>
              <a:latin typeface="PT Sans"/>
              <a:ea typeface="PT Sans"/>
              <a:cs typeface="PT Sans"/>
              <a:sym typeface="PT Sans"/>
            </a:endParaRPr>
          </a:p>
          <a:p>
            <a:pPr marL="342900" marR="0" lvl="0" indent="-228600" algn="l" rtl="0">
              <a:spcBef>
                <a:spcPts val="48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Semestered </a:t>
            </a:r>
            <a:r>
              <a:rPr lang="en-US" sz="2400" b="0" i="0" u="none" strike="noStrike" cap="none" baseline="0" dirty="0" smtClean="0">
                <a:solidFill>
                  <a:schemeClr val="dk1"/>
                </a:solidFill>
                <a:latin typeface="PT Sans"/>
                <a:ea typeface="PT Sans"/>
                <a:cs typeface="PT Sans"/>
                <a:sym typeface="PT Sans"/>
              </a:rPr>
              <a:t>versus </a:t>
            </a:r>
            <a:r>
              <a:rPr lang="en-US" dirty="0"/>
              <a:t>n</a:t>
            </a:r>
            <a:r>
              <a:rPr lang="en-US" sz="2400" b="0" i="0" u="none" strike="noStrike" cap="none" baseline="0" dirty="0" smtClean="0">
                <a:solidFill>
                  <a:schemeClr val="dk1"/>
                </a:solidFill>
                <a:latin typeface="PT Sans"/>
                <a:ea typeface="PT Sans"/>
                <a:cs typeface="PT Sans"/>
                <a:sym typeface="PT Sans"/>
              </a:rPr>
              <a:t>on-semestered</a:t>
            </a:r>
            <a:endParaRPr lang="en-US" sz="2400" b="0" i="0" u="none" strike="noStrike" cap="none" baseline="0" dirty="0">
              <a:solidFill>
                <a:schemeClr val="dk1"/>
              </a:solidFill>
              <a:latin typeface="PT Sans"/>
              <a:ea typeface="PT Sans"/>
              <a:cs typeface="PT Sans"/>
              <a:sym typeface="PT Sans"/>
            </a:endParaRPr>
          </a:p>
          <a:p>
            <a:pPr marL="342900" marR="0" lvl="0" indent="-165100" algn="l" rtl="0">
              <a:spcBef>
                <a:spcPts val="200"/>
              </a:spcBef>
              <a:buClr>
                <a:schemeClr val="dk1"/>
              </a:buClr>
              <a:buFont typeface="Arial"/>
              <a:buNone/>
            </a:pPr>
            <a:endParaRPr sz="1000" b="0" i="0" u="none" strike="noStrike" cap="none" baseline="0" dirty="0">
              <a:solidFill>
                <a:schemeClr val="dk1"/>
              </a:solidFill>
              <a:latin typeface="PT Sans"/>
              <a:ea typeface="PT Sans"/>
              <a:cs typeface="PT Sans"/>
              <a:sym typeface="PT Sans"/>
            </a:endParaRPr>
          </a:p>
          <a:p>
            <a:pPr marL="342900" marR="0" lvl="0" indent="-228600" algn="l" rtl="0">
              <a:spcBef>
                <a:spcPts val="48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The range of  extracurricular activities, clubs and sports offered</a:t>
            </a:r>
          </a:p>
          <a:p>
            <a:pPr marL="342900" marR="0" lvl="0" indent="-165100" algn="l" rtl="0">
              <a:spcBef>
                <a:spcPts val="200"/>
              </a:spcBef>
              <a:buClr>
                <a:schemeClr val="dk1"/>
              </a:buClr>
              <a:buFont typeface="Arial"/>
              <a:buNone/>
            </a:pPr>
            <a:endParaRPr sz="1000" b="0" i="0" u="none" strike="noStrike" cap="none" baseline="0" dirty="0">
              <a:solidFill>
                <a:schemeClr val="dk1"/>
              </a:solidFill>
              <a:latin typeface="PT Sans"/>
              <a:ea typeface="PT Sans"/>
              <a:cs typeface="PT Sans"/>
              <a:sym typeface="PT Sans"/>
            </a:endParaRPr>
          </a:p>
          <a:p>
            <a:pPr marL="342900" marR="0" lvl="0" indent="-228600" algn="l" rtl="0">
              <a:spcBef>
                <a:spcPts val="48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The supports available for English Language Learners and students with special education needs</a:t>
            </a:r>
          </a:p>
          <a:p>
            <a:pPr marL="114300" marR="0" lvl="0" indent="0" algn="l" rtl="0">
              <a:spcBef>
                <a:spcPts val="480"/>
              </a:spcBef>
              <a:buClr>
                <a:schemeClr val="dk1"/>
              </a:buClr>
              <a:buFont typeface="Arial"/>
              <a:buNone/>
            </a:pPr>
            <a:endParaRPr sz="2400" b="0" i="0" u="none" strike="noStrike" cap="none" baseline="0" dirty="0">
              <a:solidFill>
                <a:schemeClr val="dk1"/>
              </a:solidFill>
              <a:latin typeface="PT Sans"/>
              <a:ea typeface="PT Sans"/>
              <a:cs typeface="PT Sans"/>
              <a:sym typeface="PT Sans"/>
            </a:endParaRPr>
          </a:p>
        </p:txBody>
      </p:sp>
      <p:sp>
        <p:nvSpPr>
          <p:cNvPr id="106" name="Shape 106"/>
          <p:cNvSpPr txBox="1">
            <a:spLocks noGrp="1"/>
          </p:cNvSpPr>
          <p:nvPr>
            <p:ph type="sldNum" idx="12"/>
          </p:nvPr>
        </p:nvSpPr>
        <p:spPr>
          <a:xfrm>
            <a:off x="381000" y="6324600"/>
            <a:ext cx="609599" cy="304799"/>
          </a:xfrm>
          <a:prstGeom prst="rect">
            <a:avLst/>
          </a:prstGeom>
          <a:noFill/>
          <a:ln>
            <a:noFill/>
          </a:ln>
        </p:spPr>
        <p:txBody>
          <a:bodyPr lIns="91425" tIns="45700" rIns="91425" bIns="0" anchor="b" anchorCtr="1">
            <a:noAutofit/>
          </a:bodyPr>
          <a:lstStyle/>
          <a:p>
            <a:pPr lvl="0" algn="l" rtl="0">
              <a:spcBef>
                <a:spcPts val="0"/>
              </a:spcBef>
              <a:buClr>
                <a:srgbClr val="000000"/>
              </a:buClr>
              <a:buSzPct val="25000"/>
              <a:buFont typeface="Arial"/>
              <a:buNone/>
            </a:pPr>
            <a:fld id="{00000000-1234-1234-1234-123412341234}" type="slidenum">
              <a:rPr lang="en-US">
                <a:solidFill>
                  <a:schemeClr val="lt1"/>
                </a:solidFill>
              </a:rPr>
              <a:t>6</a:t>
            </a:fld>
            <a:endParaRPr lang="en-US" dirty="0">
              <a:solidFill>
                <a:schemeClr val="lt1"/>
              </a:solidFill>
            </a:endParaRPr>
          </a:p>
        </p:txBody>
      </p:sp>
      <p:sp>
        <p:nvSpPr>
          <p:cNvPr id="107" name="Shape 107"/>
          <p:cNvSpPr txBox="1">
            <a:spLocks noGrp="1"/>
          </p:cNvSpPr>
          <p:nvPr>
            <p:ph type="body" idx="2"/>
          </p:nvPr>
        </p:nvSpPr>
        <p:spPr>
          <a:xfrm>
            <a:off x="304800" y="228600"/>
            <a:ext cx="8077199" cy="304799"/>
          </a:xfrm>
          <a:prstGeom prst="rect">
            <a:avLst/>
          </a:prstGeom>
          <a:noFill/>
          <a:ln>
            <a:noFill/>
          </a:ln>
        </p:spPr>
        <p:txBody>
          <a:bodyPr lIns="91425" tIns="45700" rIns="91425" bIns="45700" anchor="t" anchorCtr="0">
            <a:noAutofit/>
          </a:bodyPr>
          <a:lstStyle/>
          <a:p>
            <a:pPr marL="114300" marR="0" lvl="0" indent="0" algn="l" rtl="0">
              <a:spcBef>
                <a:spcPts val="0"/>
              </a:spcBef>
              <a:buClr>
                <a:schemeClr val="dk1"/>
              </a:buClr>
              <a:buSzPct val="25000"/>
              <a:buFont typeface="Arial"/>
              <a:buNone/>
            </a:pPr>
            <a:r>
              <a:rPr lang="en-US" sz="1600" b="1" i="0" u="none" strike="noStrike" cap="none" baseline="0" dirty="0">
                <a:solidFill>
                  <a:schemeClr val="dk1"/>
                </a:solidFill>
                <a:latin typeface="PT Sans"/>
                <a:ea typeface="PT Sans"/>
                <a:cs typeface="PT Sans"/>
                <a:sym typeface="PT Sans"/>
              </a:rPr>
              <a:t>Choices for Nine</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p:nvPr/>
        </p:nvSpPr>
        <p:spPr>
          <a:xfrm>
            <a:off x="762000" y="495299"/>
            <a:ext cx="7632699" cy="1532283"/>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800" b="0" i="0" u="none" strike="noStrike" cap="none" baseline="0" dirty="0" smtClean="0">
                <a:solidFill>
                  <a:schemeClr val="dk1"/>
                </a:solidFill>
                <a:latin typeface="PT Sans"/>
                <a:ea typeface="PT Sans"/>
                <a:cs typeface="PT Sans"/>
                <a:sym typeface="PT Sans"/>
              </a:rPr>
              <a:t>The </a:t>
            </a:r>
            <a:r>
              <a:rPr lang="en-US" sz="2800" b="0" i="0" u="none" strike="noStrike" cap="none" baseline="0" dirty="0">
                <a:solidFill>
                  <a:schemeClr val="dk1"/>
                </a:solidFill>
                <a:latin typeface="PT Sans"/>
                <a:ea typeface="PT Sans"/>
                <a:cs typeface="PT Sans"/>
                <a:sym typeface="PT Sans"/>
              </a:rPr>
              <a:t>Year Ahead:</a:t>
            </a:r>
            <a:r>
              <a:rPr lang="en-US" sz="2800" b="0" i="0" u="none" strike="noStrike" cap="none" baseline="0" dirty="0">
                <a:solidFill>
                  <a:schemeClr val="dk1"/>
                </a:solidFill>
                <a:latin typeface="Times New Roman"/>
                <a:ea typeface="Times New Roman"/>
                <a:cs typeface="Times New Roman"/>
                <a:sym typeface="Times New Roman"/>
              </a:rPr>
              <a:t/>
            </a:r>
            <a:br>
              <a:rPr lang="en-US" sz="2800" b="0" i="0" u="none" strike="noStrike" cap="none" baseline="0" dirty="0">
                <a:solidFill>
                  <a:schemeClr val="dk1"/>
                </a:solidFill>
                <a:latin typeface="Times New Roman"/>
                <a:ea typeface="Times New Roman"/>
                <a:cs typeface="Times New Roman"/>
                <a:sym typeface="Times New Roman"/>
              </a:rPr>
            </a:br>
            <a:r>
              <a:rPr lang="en-US" sz="2800" b="0" i="0" u="none" strike="noStrike" cap="none" baseline="0" dirty="0">
                <a:solidFill>
                  <a:schemeClr val="dk1"/>
                </a:solidFill>
                <a:latin typeface="PT Sans"/>
                <a:ea typeface="PT Sans"/>
                <a:cs typeface="PT Sans"/>
                <a:sym typeface="PT Sans"/>
              </a:rPr>
              <a:t>Educational Planning </a:t>
            </a:r>
            <a:r>
              <a:rPr lang="en-US" sz="2800" dirty="0" smtClean="0">
                <a:solidFill>
                  <a:schemeClr val="dk1"/>
                </a:solidFill>
                <a:latin typeface="PT Sans"/>
                <a:ea typeface="PT Sans"/>
                <a:cs typeface="PT Sans"/>
                <a:sym typeface="PT Sans"/>
              </a:rPr>
              <a:t>and </a:t>
            </a:r>
            <a:r>
              <a:rPr lang="en-US" sz="2800" b="0" i="0" u="none" strike="noStrike" cap="none" baseline="0" dirty="0" smtClean="0">
                <a:solidFill>
                  <a:schemeClr val="dk1"/>
                </a:solidFill>
                <a:latin typeface="PT Sans"/>
                <a:ea typeface="PT Sans"/>
                <a:cs typeface="PT Sans"/>
                <a:sym typeface="PT Sans"/>
              </a:rPr>
              <a:t>Course </a:t>
            </a:r>
            <a:r>
              <a:rPr lang="en-US" sz="2800" b="0" i="0" u="none" strike="noStrike" cap="none" baseline="0" dirty="0">
                <a:solidFill>
                  <a:schemeClr val="dk1"/>
                </a:solidFill>
                <a:latin typeface="PT Sans"/>
                <a:ea typeface="PT Sans"/>
                <a:cs typeface="PT Sans"/>
                <a:sym typeface="PT Sans"/>
              </a:rPr>
              <a:t>Selection Process</a:t>
            </a:r>
          </a:p>
        </p:txBody>
      </p:sp>
      <p:sp>
        <p:nvSpPr>
          <p:cNvPr id="211" name="Shape 211"/>
          <p:cNvSpPr txBox="1">
            <a:spLocks noGrp="1"/>
          </p:cNvSpPr>
          <p:nvPr>
            <p:ph type="body" idx="1"/>
          </p:nvPr>
        </p:nvSpPr>
        <p:spPr>
          <a:xfrm>
            <a:off x="152400" y="190500"/>
            <a:ext cx="5714999" cy="304799"/>
          </a:xfrm>
          <a:prstGeom prst="rect">
            <a:avLst/>
          </a:prstGeom>
          <a:noFill/>
          <a:ln>
            <a:noFill/>
          </a:ln>
        </p:spPr>
        <p:txBody>
          <a:bodyPr lIns="91425" tIns="45700" rIns="91425" bIns="45700" anchor="t" anchorCtr="0">
            <a:noAutofit/>
          </a:bodyPr>
          <a:lstStyle/>
          <a:p>
            <a:pPr marL="114300" marR="0" lvl="0" indent="0" algn="l" rtl="0">
              <a:spcBef>
                <a:spcPts val="0"/>
              </a:spcBef>
              <a:buClr>
                <a:schemeClr val="dk1"/>
              </a:buClr>
              <a:buSzPct val="25000"/>
              <a:buFont typeface="Arial"/>
              <a:buNone/>
            </a:pPr>
            <a:r>
              <a:rPr lang="en-US" sz="1600" b="1" i="0" u="none" strike="noStrike" cap="none" baseline="0" dirty="0">
                <a:solidFill>
                  <a:schemeClr val="dk1"/>
                </a:solidFill>
                <a:latin typeface="PT Sans"/>
                <a:ea typeface="PT Sans"/>
                <a:cs typeface="PT Sans"/>
                <a:sym typeface="PT Sans"/>
              </a:rPr>
              <a:t>Choices for Nine</a:t>
            </a:r>
          </a:p>
        </p:txBody>
      </p:sp>
      <p:sp>
        <p:nvSpPr>
          <p:cNvPr id="212" name="Shape 212"/>
          <p:cNvSpPr txBox="1">
            <a:spLocks noGrp="1"/>
          </p:cNvSpPr>
          <p:nvPr>
            <p:ph type="sldNum" idx="12"/>
          </p:nvPr>
        </p:nvSpPr>
        <p:spPr>
          <a:xfrm>
            <a:off x="381000" y="6324600"/>
            <a:ext cx="609599" cy="304799"/>
          </a:xfrm>
          <a:prstGeom prst="rect">
            <a:avLst/>
          </a:prstGeom>
          <a:noFill/>
          <a:ln>
            <a:noFill/>
          </a:ln>
        </p:spPr>
        <p:txBody>
          <a:bodyPr lIns="91425" tIns="45700" rIns="91425" bIns="0" anchor="b" anchorCtr="1">
            <a:noAutofit/>
          </a:bodyPr>
          <a:lstStyle/>
          <a:p>
            <a:pPr lvl="0" algn="l" rtl="0">
              <a:spcBef>
                <a:spcPts val="0"/>
              </a:spcBef>
              <a:buClr>
                <a:srgbClr val="000000"/>
              </a:buClr>
              <a:buSzPct val="25000"/>
              <a:buFont typeface="Arial"/>
              <a:buNone/>
            </a:pPr>
            <a:fld id="{00000000-1234-1234-1234-123412341234}" type="slidenum">
              <a:rPr lang="en-US">
                <a:solidFill>
                  <a:schemeClr val="lt1"/>
                </a:solidFill>
              </a:rPr>
              <a:t>7</a:t>
            </a:fld>
            <a:endParaRPr lang="en-US" dirty="0">
              <a:solidFill>
                <a:schemeClr val="lt1"/>
              </a:solidFill>
            </a:endParaRPr>
          </a:p>
        </p:txBody>
      </p:sp>
      <p:sp>
        <p:nvSpPr>
          <p:cNvPr id="213" name="Shape 213"/>
          <p:cNvSpPr txBox="1"/>
          <p:nvPr/>
        </p:nvSpPr>
        <p:spPr>
          <a:xfrm>
            <a:off x="410816" y="2027583"/>
            <a:ext cx="8348869" cy="2123657"/>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Arial"/>
              <a:buChar char="•"/>
            </a:pPr>
            <a:endParaRPr lang="en-US" sz="2400" b="0" i="0" u="none" strike="noStrike" cap="none" baseline="0" dirty="0" smtClean="0">
              <a:solidFill>
                <a:schemeClr val="dk1"/>
              </a:solidFill>
              <a:latin typeface="PT Sans"/>
              <a:ea typeface="PT Sans"/>
              <a:cs typeface="PT Sans"/>
              <a:sym typeface="PT Sans"/>
            </a:endParaRPr>
          </a:p>
          <a:p>
            <a:pPr marL="285750" marR="0" lvl="0" indent="-285750" algn="l" rtl="0">
              <a:spcBef>
                <a:spcPts val="0"/>
              </a:spcBef>
              <a:buClr>
                <a:schemeClr val="dk1"/>
              </a:buClr>
              <a:buSzPct val="100000"/>
              <a:buFont typeface="Arial"/>
              <a:buChar char="•"/>
            </a:pPr>
            <a:r>
              <a:rPr lang="en-US" sz="2400" b="0" i="0" u="none" strike="noStrike" cap="none" baseline="0" dirty="0" smtClean="0">
                <a:solidFill>
                  <a:schemeClr val="dk1"/>
                </a:solidFill>
                <a:latin typeface="PT Sans"/>
                <a:ea typeface="PT Sans"/>
                <a:cs typeface="PT Sans"/>
                <a:sym typeface="PT Sans"/>
              </a:rPr>
              <a:t>Planning </a:t>
            </a:r>
            <a:r>
              <a:rPr lang="en-US" sz="2400" b="0" i="0" u="none" strike="noStrike" cap="none" baseline="0" dirty="0">
                <a:solidFill>
                  <a:schemeClr val="dk1"/>
                </a:solidFill>
                <a:latin typeface="PT Sans"/>
                <a:ea typeface="PT Sans"/>
                <a:cs typeface="PT Sans"/>
                <a:sym typeface="PT Sans"/>
              </a:rPr>
              <a:t>for the coming year is a process</a:t>
            </a:r>
          </a:p>
          <a:p>
            <a:pPr marL="285750" marR="0" lvl="0" indent="-222250" algn="l" rtl="0">
              <a:spcBef>
                <a:spcPts val="0"/>
              </a:spcBef>
              <a:buClr>
                <a:schemeClr val="dk1"/>
              </a:buClr>
              <a:buFont typeface="Arial"/>
              <a:buNone/>
            </a:pPr>
            <a:endParaRPr sz="1000" b="0" i="0" u="none" strike="noStrike" cap="none" baseline="0" dirty="0">
              <a:solidFill>
                <a:schemeClr val="dk1"/>
              </a:solidFill>
              <a:latin typeface="PT Sans"/>
              <a:ea typeface="PT Sans"/>
              <a:cs typeface="PT Sans"/>
              <a:sym typeface="PT Sans"/>
            </a:endParaRPr>
          </a:p>
          <a:p>
            <a:pPr marL="285750" marR="0" lvl="0" indent="-285750" algn="l" rtl="0">
              <a:spcBef>
                <a:spcPts val="0"/>
              </a:spcBef>
              <a:buClr>
                <a:schemeClr val="dk1"/>
              </a:buClr>
              <a:buSzPct val="100000"/>
              <a:buFont typeface="Arial"/>
              <a:buChar char="•"/>
            </a:pPr>
            <a:r>
              <a:rPr lang="en-US" sz="2400" b="0" i="0" u="none" strike="noStrike" cap="none" baseline="0" dirty="0">
                <a:solidFill>
                  <a:schemeClr val="dk1"/>
                </a:solidFill>
                <a:latin typeface="PT Sans"/>
                <a:ea typeface="PT Sans"/>
                <a:cs typeface="PT Sans"/>
                <a:sym typeface="PT Sans"/>
              </a:rPr>
              <a:t>Begins now and will continue until Course Selection Sheets are due in late February</a:t>
            </a:r>
          </a:p>
          <a:p>
            <a:pPr marL="285750" marR="0" lvl="0" indent="-222250" algn="l" rtl="0">
              <a:spcBef>
                <a:spcPts val="0"/>
              </a:spcBef>
              <a:buClr>
                <a:schemeClr val="dk1"/>
              </a:buClr>
              <a:buFont typeface="Arial"/>
              <a:buNone/>
            </a:pPr>
            <a:endParaRPr sz="1000" b="0" i="0" u="none" strike="noStrike" cap="none" baseline="0" dirty="0">
              <a:solidFill>
                <a:schemeClr val="dk1"/>
              </a:solidFill>
              <a:latin typeface="PT Sans"/>
              <a:ea typeface="PT Sans"/>
              <a:cs typeface="PT Sans"/>
              <a:sym typeface="PT Sans"/>
            </a:endParaRPr>
          </a:p>
          <a:p>
            <a:pPr marL="457200" marR="0" lvl="1" indent="0" algn="l" rtl="0">
              <a:spcBef>
                <a:spcPts val="0"/>
              </a:spcBef>
              <a:buNone/>
            </a:pPr>
            <a:endParaRPr sz="2200" b="0" i="0" u="none" strike="noStrike" cap="none" baseline="0" dirty="0">
              <a:solidFill>
                <a:schemeClr val="dk1"/>
              </a:solidFill>
              <a:latin typeface="PT Sans"/>
              <a:ea typeface="PT Sans"/>
              <a:cs typeface="PT Sans"/>
              <a:sym typeface="PT Sans"/>
            </a:endParaRPr>
          </a:p>
          <a:p>
            <a:pPr marL="0" marR="0" lvl="0" indent="0" algn="l" rtl="0">
              <a:spcBef>
                <a:spcPts val="0"/>
              </a:spcBef>
              <a:buNone/>
            </a:pPr>
            <a:endParaRPr sz="1800" b="0" i="0" u="none" strike="noStrike" cap="none" baseline="0" dirty="0">
              <a:solidFill>
                <a:schemeClr val="dk1"/>
              </a:solidFill>
              <a:latin typeface="PT Sans"/>
              <a:ea typeface="PT Sans"/>
              <a:cs typeface="PT Sans"/>
              <a:sym typeface="PT Sans"/>
            </a:endParaRPr>
          </a:p>
        </p:txBody>
      </p:sp>
      <p:sp>
        <p:nvSpPr>
          <p:cNvPr id="214" name="Shape 214"/>
          <p:cNvSpPr/>
          <p:nvPr/>
        </p:nvSpPr>
        <p:spPr>
          <a:xfrm>
            <a:off x="721966" y="4795482"/>
            <a:ext cx="7712765" cy="1020416"/>
          </a:xfrm>
          <a:prstGeom prst="rect">
            <a:avLst/>
          </a:prstGeom>
          <a:solidFill>
            <a:srgbClr val="72C267"/>
          </a:solidFill>
          <a:ln w="25400" cap="flat" cmpd="sng">
            <a:solidFill>
              <a:srgbClr val="6B766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PT Sans"/>
              <a:ea typeface="PT Sans"/>
              <a:cs typeface="PT Sans"/>
              <a:sym typeface="PT Sans"/>
            </a:endParaRPr>
          </a:p>
        </p:txBody>
      </p:sp>
      <p:sp>
        <p:nvSpPr>
          <p:cNvPr id="215" name="Shape 215"/>
          <p:cNvSpPr txBox="1"/>
          <p:nvPr/>
        </p:nvSpPr>
        <p:spPr>
          <a:xfrm>
            <a:off x="1073425" y="5022573"/>
            <a:ext cx="7089913" cy="350864"/>
          </a:xfrm>
          <a:prstGeom prst="rect">
            <a:avLst/>
          </a:prstGeom>
          <a:noFill/>
          <a:ln>
            <a:noFill/>
          </a:ln>
        </p:spPr>
        <p:txBody>
          <a:bodyPr lIns="91425" tIns="45700" rIns="91425" bIns="45700" anchor="t" anchorCtr="0">
            <a:noAutofit/>
          </a:bodyPr>
          <a:lstStyle/>
          <a:p>
            <a:pPr marL="0" marR="0" lvl="0" indent="0" algn="ctr" rtl="0">
              <a:lnSpc>
                <a:spcPct val="75000"/>
              </a:lnSpc>
              <a:spcBef>
                <a:spcPts val="0"/>
              </a:spcBef>
              <a:spcAft>
                <a:spcPts val="600"/>
              </a:spcAft>
              <a:buClr>
                <a:schemeClr val="lt1"/>
              </a:buClr>
              <a:buSzPct val="25000"/>
              <a:buFont typeface="PT Sans"/>
              <a:buNone/>
            </a:pPr>
            <a:r>
              <a:rPr lang="en-US" sz="2400" b="0" i="0" u="none" strike="noStrike" cap="none" baseline="0" dirty="0">
                <a:solidFill>
                  <a:schemeClr val="lt1"/>
                </a:solidFill>
                <a:latin typeface="PT Sans"/>
                <a:ea typeface="PT Sans"/>
                <a:cs typeface="PT Sans"/>
                <a:sym typeface="PT Sans"/>
              </a:rPr>
              <a:t>www.tdsb.on.ca/GoingtoHighSchool</a:t>
            </a:r>
          </a:p>
        </p:txBody>
      </p:sp>
    </p:spTree>
    <p:extLst>
      <p:ext uri="{BB962C8B-B14F-4D97-AF65-F5344CB8AC3E}">
        <p14:creationId xmlns:p14="http://schemas.microsoft.com/office/powerpoint/2010/main" val="3693496860"/>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p:nvPr/>
        </p:nvSpPr>
        <p:spPr>
          <a:xfrm>
            <a:off x="804862" y="1254125"/>
            <a:ext cx="7543800" cy="3960813"/>
          </a:xfrm>
          <a:prstGeom prst="rect">
            <a:avLst/>
          </a:prstGeom>
          <a:solidFill>
            <a:srgbClr val="FBD798"/>
          </a:solidFill>
          <a:ln>
            <a:noFill/>
          </a:ln>
        </p:spPr>
        <p:txBody>
          <a:bodyPr lIns="91425" tIns="45700" rIns="91425" bIns="45700" anchor="ctr" anchorCtr="0">
            <a:noAutofit/>
          </a:bodyPr>
          <a:lstStyle/>
          <a:p>
            <a:pPr marL="0" marR="0" lvl="0" indent="0" algn="l" rtl="0">
              <a:spcBef>
                <a:spcPts val="0"/>
              </a:spcBef>
              <a:buClr>
                <a:schemeClr val="dk1"/>
              </a:buClr>
              <a:buFont typeface="Arial"/>
              <a:buNone/>
            </a:pPr>
            <a:endParaRPr sz="3600" b="0" i="0" u="none" strike="noStrike" cap="none" baseline="0" dirty="0">
              <a:solidFill>
                <a:schemeClr val="dk1"/>
              </a:solidFill>
              <a:latin typeface="Libre Baskerville"/>
              <a:ea typeface="Libre Baskerville"/>
              <a:cs typeface="Libre Baskerville"/>
              <a:sym typeface="Libre Baskerville"/>
            </a:endParaRPr>
          </a:p>
        </p:txBody>
      </p:sp>
      <p:pic>
        <p:nvPicPr>
          <p:cNvPr id="222" name="Shape 222"/>
          <p:cNvPicPr preferRelativeResize="0"/>
          <p:nvPr/>
        </p:nvPicPr>
        <p:blipFill rotWithShape="1">
          <a:blip r:embed="rId3">
            <a:alphaModFix/>
          </a:blip>
          <a:srcRect/>
          <a:stretch/>
        </p:blipFill>
        <p:spPr>
          <a:xfrm>
            <a:off x="855662" y="1304925"/>
            <a:ext cx="7432675" cy="3857624"/>
          </a:xfrm>
          <a:prstGeom prst="rect">
            <a:avLst/>
          </a:prstGeom>
          <a:noFill/>
          <a:ln>
            <a:noFill/>
          </a:ln>
        </p:spPr>
      </p:pic>
      <p:sp>
        <p:nvSpPr>
          <p:cNvPr id="223" name="Shape 223"/>
          <p:cNvSpPr/>
          <p:nvPr/>
        </p:nvSpPr>
        <p:spPr>
          <a:xfrm>
            <a:off x="5910262" y="1379537"/>
            <a:ext cx="1184275" cy="314324"/>
          </a:xfrm>
          <a:prstGeom prst="ellipse">
            <a:avLst/>
          </a:prstGeom>
          <a:noFill/>
          <a:ln w="25400" cap="flat" cmpd="sng">
            <a:solidFill>
              <a:srgbClr val="6FBB5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PT Sans"/>
              <a:ea typeface="PT Sans"/>
              <a:cs typeface="PT Sans"/>
              <a:sym typeface="PT Sans"/>
            </a:endParaRPr>
          </a:p>
        </p:txBody>
      </p:sp>
      <p:sp>
        <p:nvSpPr>
          <p:cNvPr id="224" name="Shape 224"/>
          <p:cNvSpPr txBox="1"/>
          <p:nvPr/>
        </p:nvSpPr>
        <p:spPr>
          <a:xfrm>
            <a:off x="920750" y="5359400"/>
            <a:ext cx="7299324" cy="939799"/>
          </a:xfrm>
          <a:prstGeom prst="rect">
            <a:avLst/>
          </a:prstGeom>
          <a:noFill/>
          <a:ln>
            <a:noFill/>
          </a:ln>
        </p:spPr>
        <p:txBody>
          <a:bodyPr lIns="91425" tIns="45700" rIns="91425" bIns="45700" anchor="t" anchorCtr="0">
            <a:noAutofit/>
          </a:bodyPr>
          <a:lstStyle/>
          <a:p>
            <a:pPr marL="0" marR="0" lvl="0" indent="0" algn="ctr" rtl="0">
              <a:lnSpc>
                <a:spcPct val="75000"/>
              </a:lnSpc>
              <a:spcBef>
                <a:spcPts val="0"/>
              </a:spcBef>
              <a:buClr>
                <a:schemeClr val="dk1"/>
              </a:buClr>
              <a:buSzPct val="25000"/>
              <a:buFont typeface="Arial"/>
              <a:buNone/>
            </a:pPr>
            <a:r>
              <a:rPr lang="en-US" sz="2000" b="0" i="0" u="none" strike="noStrike" cap="none" baseline="0" dirty="0">
                <a:solidFill>
                  <a:schemeClr val="dk1"/>
                </a:solidFill>
                <a:latin typeface="PT Sans"/>
                <a:ea typeface="PT Sans"/>
                <a:cs typeface="PT Sans"/>
                <a:sym typeface="PT Sans"/>
              </a:rPr>
              <a:t>www.tdsb.on.ca</a:t>
            </a:r>
          </a:p>
          <a:p>
            <a:pPr marL="0" marR="0" lvl="0" indent="0" algn="ctr" rtl="0">
              <a:lnSpc>
                <a:spcPct val="75000"/>
              </a:lnSpc>
              <a:spcBef>
                <a:spcPts val="0"/>
              </a:spcBef>
              <a:buClr>
                <a:schemeClr val="dk1"/>
              </a:buClr>
              <a:buFont typeface="Arial"/>
              <a:buNone/>
            </a:pPr>
            <a:endParaRPr sz="1000" b="0" i="0" u="none" strike="noStrike" cap="none" baseline="0" dirty="0">
              <a:solidFill>
                <a:schemeClr val="dk1"/>
              </a:solidFill>
              <a:latin typeface="PT Sans"/>
              <a:ea typeface="PT Sans"/>
              <a:cs typeface="PT Sans"/>
              <a:sym typeface="PT Sans"/>
            </a:endParaRPr>
          </a:p>
          <a:p>
            <a:pPr marL="0" marR="0" lvl="0" indent="0" algn="ctr" rtl="0">
              <a:lnSpc>
                <a:spcPct val="75000"/>
              </a:lnSpc>
              <a:spcBef>
                <a:spcPts val="0"/>
              </a:spcBef>
              <a:buClr>
                <a:schemeClr val="dk1"/>
              </a:buClr>
              <a:buSzPct val="25000"/>
              <a:buFont typeface="Arial"/>
              <a:buNone/>
            </a:pPr>
            <a:r>
              <a:rPr lang="en-US" sz="2000" b="0" i="0" u="none" strike="noStrike" cap="none" baseline="0" dirty="0">
                <a:solidFill>
                  <a:schemeClr val="dk1"/>
                </a:solidFill>
                <a:latin typeface="PT Sans"/>
                <a:ea typeface="PT Sans"/>
                <a:cs typeface="PT Sans"/>
                <a:sym typeface="PT Sans"/>
              </a:rPr>
              <a:t>Click on “Find your School”</a:t>
            </a:r>
          </a:p>
        </p:txBody>
      </p:sp>
      <p:sp>
        <p:nvSpPr>
          <p:cNvPr id="225" name="Shape 225"/>
          <p:cNvSpPr txBox="1">
            <a:spLocks noGrp="1"/>
          </p:cNvSpPr>
          <p:nvPr>
            <p:ph type="title"/>
          </p:nvPr>
        </p:nvSpPr>
        <p:spPr>
          <a:xfrm>
            <a:off x="426127" y="381000"/>
            <a:ext cx="8260672" cy="1039426"/>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PT Sans"/>
              <a:buNone/>
            </a:pPr>
            <a:r>
              <a:rPr lang="en-US" sz="3200" b="0" i="0" u="none" strike="noStrike" cap="none" baseline="0" dirty="0">
                <a:solidFill>
                  <a:schemeClr val="dk1"/>
                </a:solidFill>
                <a:latin typeface="PT Sans"/>
                <a:ea typeface="PT Sans"/>
                <a:cs typeface="PT Sans"/>
                <a:sym typeface="PT Sans"/>
              </a:rPr>
              <a:t>Find Your School</a:t>
            </a:r>
          </a:p>
        </p:txBody>
      </p:sp>
      <p:sp>
        <p:nvSpPr>
          <p:cNvPr id="226" name="Shape 226"/>
          <p:cNvSpPr txBox="1">
            <a:spLocks noGrp="1"/>
          </p:cNvSpPr>
          <p:nvPr>
            <p:ph type="body" idx="1"/>
          </p:nvPr>
        </p:nvSpPr>
        <p:spPr>
          <a:xfrm>
            <a:off x="152400" y="190500"/>
            <a:ext cx="5714999" cy="304799"/>
          </a:xfrm>
          <a:prstGeom prst="rect">
            <a:avLst/>
          </a:prstGeom>
          <a:noFill/>
          <a:ln>
            <a:noFill/>
          </a:ln>
        </p:spPr>
        <p:txBody>
          <a:bodyPr lIns="91425" tIns="45700" rIns="91425" bIns="45700" anchor="t" anchorCtr="0">
            <a:noAutofit/>
          </a:bodyPr>
          <a:lstStyle/>
          <a:p>
            <a:pPr marL="114300" marR="0" lvl="0" indent="0" algn="l" rtl="0">
              <a:spcBef>
                <a:spcPts val="0"/>
              </a:spcBef>
              <a:buClr>
                <a:schemeClr val="dk1"/>
              </a:buClr>
              <a:buSzPct val="25000"/>
              <a:buFont typeface="Arial"/>
              <a:buNone/>
            </a:pPr>
            <a:r>
              <a:rPr lang="en-US" sz="1600" b="1" i="0" u="none" strike="noStrike" cap="none" baseline="0" dirty="0">
                <a:solidFill>
                  <a:schemeClr val="dk1"/>
                </a:solidFill>
                <a:latin typeface="PT Sans"/>
                <a:ea typeface="PT Sans"/>
                <a:cs typeface="PT Sans"/>
                <a:sym typeface="PT Sans"/>
              </a:rPr>
              <a:t>Choices for Nine</a:t>
            </a:r>
          </a:p>
        </p:txBody>
      </p:sp>
      <p:sp>
        <p:nvSpPr>
          <p:cNvPr id="227" name="Shape 227"/>
          <p:cNvSpPr txBox="1">
            <a:spLocks noGrp="1"/>
          </p:cNvSpPr>
          <p:nvPr>
            <p:ph type="sldNum" idx="12"/>
          </p:nvPr>
        </p:nvSpPr>
        <p:spPr>
          <a:xfrm>
            <a:off x="381000" y="6324600"/>
            <a:ext cx="609599" cy="304799"/>
          </a:xfrm>
          <a:prstGeom prst="rect">
            <a:avLst/>
          </a:prstGeom>
          <a:noFill/>
          <a:ln>
            <a:noFill/>
          </a:ln>
        </p:spPr>
        <p:txBody>
          <a:bodyPr lIns="91425" tIns="45700" rIns="91425" bIns="0" anchor="b" anchorCtr="1">
            <a:noAutofit/>
          </a:bodyPr>
          <a:lstStyle/>
          <a:p>
            <a:pPr lvl="0" algn="l" rtl="0">
              <a:spcBef>
                <a:spcPts val="0"/>
              </a:spcBef>
              <a:buClr>
                <a:srgbClr val="000000"/>
              </a:buClr>
              <a:buSzPct val="25000"/>
              <a:buFont typeface="Arial"/>
              <a:buNone/>
            </a:pPr>
            <a:fld id="{00000000-1234-1234-1234-123412341234}" type="slidenum">
              <a:rPr lang="en-US">
                <a:solidFill>
                  <a:schemeClr val="lt1"/>
                </a:solidFill>
              </a:rPr>
              <a:t>8</a:t>
            </a:fld>
            <a:endParaRPr lang="en-US" dirty="0">
              <a:solidFill>
                <a:schemeClr val="lt1"/>
              </a:solidFill>
            </a:endParaRPr>
          </a:p>
        </p:txBody>
      </p:sp>
    </p:spTree>
    <p:extLst>
      <p:ext uri="{BB962C8B-B14F-4D97-AF65-F5344CB8AC3E}">
        <p14:creationId xmlns:p14="http://schemas.microsoft.com/office/powerpoint/2010/main" val="2795830775"/>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p:nvPr/>
        </p:nvSpPr>
        <p:spPr>
          <a:xfrm>
            <a:off x="1185862" y="1363662"/>
            <a:ext cx="6781800" cy="4359274"/>
          </a:xfrm>
          <a:prstGeom prst="rect">
            <a:avLst/>
          </a:prstGeom>
          <a:solidFill>
            <a:srgbClr val="FBD798"/>
          </a:solidFill>
          <a:ln>
            <a:noFill/>
          </a:ln>
        </p:spPr>
        <p:txBody>
          <a:bodyPr lIns="91425" tIns="45700" rIns="91425" bIns="45700" anchor="ctr" anchorCtr="0">
            <a:noAutofit/>
          </a:bodyPr>
          <a:lstStyle/>
          <a:p>
            <a:pPr marL="0" marR="0" lvl="0" indent="0" algn="l" rtl="0">
              <a:spcBef>
                <a:spcPts val="0"/>
              </a:spcBef>
              <a:buClr>
                <a:schemeClr val="dk1"/>
              </a:buClr>
              <a:buFont typeface="Arial"/>
              <a:buNone/>
            </a:pPr>
            <a:endParaRPr sz="3600" b="0" i="0" u="none" strike="noStrike" cap="none" baseline="0" dirty="0">
              <a:solidFill>
                <a:schemeClr val="dk1"/>
              </a:solidFill>
              <a:latin typeface="Libre Baskerville"/>
              <a:ea typeface="Libre Baskerville"/>
              <a:cs typeface="Libre Baskerville"/>
              <a:sym typeface="Libre Baskerville"/>
            </a:endParaRPr>
          </a:p>
        </p:txBody>
      </p:sp>
      <p:sp>
        <p:nvSpPr>
          <p:cNvPr id="234" name="Shape 234"/>
          <p:cNvSpPr/>
          <p:nvPr/>
        </p:nvSpPr>
        <p:spPr>
          <a:xfrm>
            <a:off x="1358900" y="1409700"/>
            <a:ext cx="6985000" cy="1325562"/>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spcAft>
                <a:spcPts val="600"/>
              </a:spcAft>
              <a:buClr>
                <a:schemeClr val="dk1"/>
              </a:buClr>
              <a:buSzPct val="25000"/>
              <a:buFont typeface="Arial"/>
              <a:buNone/>
            </a:pPr>
            <a:r>
              <a:rPr lang="en-US" sz="1600" b="0" i="0" u="none" strike="noStrike" cap="none" baseline="0" dirty="0">
                <a:solidFill>
                  <a:schemeClr val="dk1"/>
                </a:solidFill>
                <a:latin typeface="PT Sans"/>
                <a:ea typeface="PT Sans"/>
                <a:cs typeface="PT Sans"/>
                <a:sym typeface="PT Sans"/>
              </a:rPr>
              <a:t>Find your school by selecting how you want to search.</a:t>
            </a:r>
          </a:p>
        </p:txBody>
      </p:sp>
      <p:pic>
        <p:nvPicPr>
          <p:cNvPr id="235" name="Shape 235"/>
          <p:cNvPicPr preferRelativeResize="0"/>
          <p:nvPr/>
        </p:nvPicPr>
        <p:blipFill rotWithShape="1">
          <a:blip r:embed="rId3">
            <a:alphaModFix/>
          </a:blip>
          <a:srcRect/>
          <a:stretch/>
        </p:blipFill>
        <p:spPr>
          <a:xfrm>
            <a:off x="1227137" y="1689100"/>
            <a:ext cx="6705599" cy="4005262"/>
          </a:xfrm>
          <a:prstGeom prst="rect">
            <a:avLst/>
          </a:prstGeom>
          <a:noFill/>
          <a:ln>
            <a:noFill/>
          </a:ln>
        </p:spPr>
      </p:pic>
      <p:sp>
        <p:nvSpPr>
          <p:cNvPr id="236" name="Shape 236"/>
          <p:cNvSpPr txBox="1">
            <a:spLocks noGrp="1"/>
          </p:cNvSpPr>
          <p:nvPr>
            <p:ph type="title"/>
          </p:nvPr>
        </p:nvSpPr>
        <p:spPr>
          <a:xfrm>
            <a:off x="458333" y="431800"/>
            <a:ext cx="8260672" cy="1039426"/>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PT Sans"/>
              <a:buNone/>
            </a:pPr>
            <a:r>
              <a:rPr lang="en-US" sz="3200" b="0" i="0" u="none" strike="noStrike" cap="none" baseline="0" dirty="0">
                <a:solidFill>
                  <a:schemeClr val="dk1"/>
                </a:solidFill>
                <a:latin typeface="PT Sans"/>
                <a:ea typeface="PT Sans"/>
                <a:cs typeface="PT Sans"/>
                <a:sym typeface="PT Sans"/>
              </a:rPr>
              <a:t>Find Your School</a:t>
            </a:r>
          </a:p>
        </p:txBody>
      </p:sp>
      <p:sp>
        <p:nvSpPr>
          <p:cNvPr id="237" name="Shape 237"/>
          <p:cNvSpPr txBox="1">
            <a:spLocks noGrp="1"/>
          </p:cNvSpPr>
          <p:nvPr>
            <p:ph type="body" idx="1"/>
          </p:nvPr>
        </p:nvSpPr>
        <p:spPr>
          <a:xfrm>
            <a:off x="152400" y="190500"/>
            <a:ext cx="5714999" cy="304799"/>
          </a:xfrm>
          <a:prstGeom prst="rect">
            <a:avLst/>
          </a:prstGeom>
          <a:noFill/>
          <a:ln>
            <a:noFill/>
          </a:ln>
        </p:spPr>
        <p:txBody>
          <a:bodyPr lIns="91425" tIns="45700" rIns="91425" bIns="45700" anchor="t" anchorCtr="0">
            <a:noAutofit/>
          </a:bodyPr>
          <a:lstStyle/>
          <a:p>
            <a:pPr marL="114300" marR="0" lvl="0" indent="0" algn="l" rtl="0">
              <a:spcBef>
                <a:spcPts val="0"/>
              </a:spcBef>
              <a:buClr>
                <a:schemeClr val="dk1"/>
              </a:buClr>
              <a:buSzPct val="25000"/>
              <a:buFont typeface="Arial"/>
              <a:buNone/>
            </a:pPr>
            <a:r>
              <a:rPr lang="en-US" sz="1600" b="1" i="0" u="none" strike="noStrike" cap="none" baseline="0" dirty="0">
                <a:solidFill>
                  <a:schemeClr val="dk1"/>
                </a:solidFill>
                <a:latin typeface="PT Sans"/>
                <a:ea typeface="PT Sans"/>
                <a:cs typeface="PT Sans"/>
                <a:sym typeface="PT Sans"/>
              </a:rPr>
              <a:t>Choices for Nine</a:t>
            </a:r>
          </a:p>
        </p:txBody>
      </p:sp>
      <p:sp>
        <p:nvSpPr>
          <p:cNvPr id="238" name="Shape 238"/>
          <p:cNvSpPr txBox="1">
            <a:spLocks noGrp="1"/>
          </p:cNvSpPr>
          <p:nvPr>
            <p:ph type="sldNum" idx="12"/>
          </p:nvPr>
        </p:nvSpPr>
        <p:spPr>
          <a:xfrm>
            <a:off x="381000" y="6324600"/>
            <a:ext cx="609599" cy="304799"/>
          </a:xfrm>
          <a:prstGeom prst="rect">
            <a:avLst/>
          </a:prstGeom>
          <a:noFill/>
          <a:ln>
            <a:noFill/>
          </a:ln>
        </p:spPr>
        <p:txBody>
          <a:bodyPr lIns="91425" tIns="45700" rIns="91425" bIns="0" anchor="b" anchorCtr="1">
            <a:noAutofit/>
          </a:bodyPr>
          <a:lstStyle/>
          <a:p>
            <a:pPr lvl="0" algn="l" rtl="0">
              <a:spcBef>
                <a:spcPts val="0"/>
              </a:spcBef>
              <a:buClr>
                <a:srgbClr val="000000"/>
              </a:buClr>
              <a:buSzPct val="25000"/>
              <a:buFont typeface="Arial"/>
              <a:buNone/>
            </a:pPr>
            <a:fld id="{00000000-1234-1234-1234-123412341234}" type="slidenum">
              <a:rPr lang="en-US">
                <a:solidFill>
                  <a:schemeClr val="lt1"/>
                </a:solidFill>
              </a:rPr>
              <a:t>9</a:t>
            </a:fld>
            <a:endParaRPr lang="en-US" dirty="0">
              <a:solidFill>
                <a:schemeClr val="lt1"/>
              </a:solidFill>
            </a:endParaRPr>
          </a:p>
        </p:txBody>
      </p:sp>
    </p:spTree>
    <p:extLst>
      <p:ext uri="{BB962C8B-B14F-4D97-AF65-F5344CB8AC3E}">
        <p14:creationId xmlns:p14="http://schemas.microsoft.com/office/powerpoint/2010/main" val="1022929568"/>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TDSB">
  <a:themeElements>
    <a:clrScheme name="Apothecary">
      <a:dk1>
        <a:srgbClr val="000000"/>
      </a:dk1>
      <a:lt1>
        <a:srgbClr val="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1959</TotalTime>
  <Words>3207</Words>
  <Application>Microsoft Office PowerPoint</Application>
  <PresentationFormat>On-screen Show (4:3)</PresentationFormat>
  <Paragraphs>491</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PT Sans</vt:lpstr>
      <vt:lpstr>Calibri</vt:lpstr>
      <vt:lpstr>Times New Roman</vt:lpstr>
      <vt:lpstr>Libre Baskerville</vt:lpstr>
      <vt:lpstr>TDSB</vt:lpstr>
      <vt:lpstr>PowerPoint Presentation</vt:lpstr>
      <vt:lpstr>Goals for the Evening</vt:lpstr>
      <vt:lpstr>Creating Pathways to Success, 2013</vt:lpstr>
      <vt:lpstr>PowerPoint Presentation</vt:lpstr>
      <vt:lpstr>What Can Families Do to Help Students Make Good Choices?</vt:lpstr>
      <vt:lpstr> Considerations When  Choosing a High School</vt:lpstr>
      <vt:lpstr>PowerPoint Presentation</vt:lpstr>
      <vt:lpstr>Find Your School</vt:lpstr>
      <vt:lpstr>Find Your School</vt:lpstr>
      <vt:lpstr>PowerPoint Presentation</vt:lpstr>
      <vt:lpstr>PowerPoint Presentation</vt:lpstr>
      <vt:lpstr>Making Course Choices</vt:lpstr>
      <vt:lpstr>What Course (Type) Choices Do Students Have in Grades 9 and 10?</vt:lpstr>
      <vt:lpstr>Academic and Applied Course Types</vt:lpstr>
      <vt:lpstr>Open Course Types</vt:lpstr>
      <vt:lpstr>Locally Developed Course Types</vt:lpstr>
      <vt:lpstr>What Are the Graduation Requirements?</vt:lpstr>
      <vt:lpstr>Can Students Change from One Type of Course to Another?</vt:lpstr>
      <vt:lpstr>Do Students’ Course Type Choices  Have an Impact on Postsecondary Options?</vt:lpstr>
      <vt:lpstr> Thinking About Programs of Study </vt:lpstr>
      <vt:lpstr>What is the Data Telling Us? </vt:lpstr>
      <vt:lpstr> What is the Data Telling Us? </vt:lpstr>
      <vt:lpstr> Undecided? </vt:lpstr>
      <vt:lpstr>What Course Type Choices Do Students Have in Grades 11 and 12?</vt:lpstr>
      <vt:lpstr>What Happens if My Child  Does Not Pass a Course?</vt:lpstr>
      <vt:lpstr>What Kinds of Programs Are Available to High School Students?</vt:lpstr>
      <vt:lpstr>PowerPoint Presentation</vt:lpstr>
      <vt:lpstr>Specific Dates</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Tyrell, Claudine</dc:creator>
  <cp:lastModifiedBy>Tran, Nick</cp:lastModifiedBy>
  <cp:revision>66</cp:revision>
  <cp:lastPrinted>2015-10-02T15:11:07Z</cp:lastPrinted>
  <dcterms:modified xsi:type="dcterms:W3CDTF">2015-10-22T15:16:13Z</dcterms:modified>
</cp:coreProperties>
</file>