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 showCaptions="1" layout="1pic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C74AD-F246-4839-BBA2-D2990B3B375B}" type="datetimeFigureOut">
              <a:rPr lang="en-CA" smtClean="0"/>
              <a:t>27/03/2013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62E55-0E93-4852-B264-5AC5CF9689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13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62E55-0E93-4852-B264-5AC5CF9689B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75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62E55-0E93-4852-B264-5AC5CF9689B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01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4DE1-9702-4D7D-8AE6-F9AD6A9F78E6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A9DDB17-96A7-48EA-840D-DE5CF2C80B3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32EF-5379-4204-B713-7FA72583939B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F4747-9A1B-4BA0-B41F-DA6944D3F6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989C-FC6F-4387-AF61-62A7445FCB39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D249-53F4-461C-8A9E-04A2277F7B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EDA4-F96A-4FCF-BD55-C382B758DC4B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505-AA01-44B6-9117-12508EDC9B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40E6-F681-4B8F-8D76-63B38375D626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834E-862E-4F76-8465-B3C17B33E1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748-350B-4B33-8292-0238079E3F68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1B0C-5F75-465D-B408-B80775D825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F6F2-BF25-4FCA-A642-572DDF15FF06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FD37-0C7D-4E3A-884F-6978356160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1D65-A743-438A-B0B3-1D569F11D6B9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C685-8167-4B33-86FC-366953B12B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5AFE-C97D-49A7-9844-FAA8510F0C9F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6089F-565A-4D27-B20B-A2EECD2E3F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FFBDC-553F-430F-A440-3F57A4F609DB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DA64D-B7B3-4900-B75D-F86CD5A32F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B23B-3988-4E4B-B738-B1287BAB2CD8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CF16-3D7F-4B93-9C92-95D01D42E5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9032AFBE-36B0-4A0E-8B5F-FB4D1B9CCADC}" type="datetimeFigureOut">
              <a:rPr lang="en-CA"/>
              <a:pPr>
                <a:defRPr/>
              </a:pPr>
              <a:t>27/03/2013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C505E686-A7D5-4FF2-8982-CE14F995FB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>
                <a:solidFill>
                  <a:srgbClr val="FF0000"/>
                </a:solidFill>
              </a:rPr>
              <a:t>Scientist in the School: 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Forces acting on Structures </a:t>
            </a:r>
            <a:endParaRPr lang="en-CA" sz="4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22530" name="Picture 1" descr="photo14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2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8000" dirty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err="1" smtClean="0">
                  <a:solidFill>
                    <a:srgbClr val="FFFF00"/>
                  </a:solidFill>
                  <a:latin typeface="Franklin Gothic Book" pitchFamily="34" charset="0"/>
                </a:rPr>
                <a:t>Jaylynn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  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and her centre of gravity  popsicle 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stick</a:t>
              </a:r>
              <a:r>
                <a:rPr lang="en-CA" sz="2000" dirty="0" smtClean="0">
                  <a:solidFill>
                    <a:srgbClr val="FFFF00"/>
                  </a:solidFill>
                  <a:latin typeface="Franklin Gothic Book" pitchFamily="34" charset="0"/>
                </a:rPr>
                <a:t>.</a:t>
              </a:r>
              <a:r>
                <a:rPr lang="en-CA" sz="2000" dirty="0" smtClean="0">
                  <a:latin typeface="Franklin Gothic Book" pitchFamily="34" charset="0"/>
                </a:rPr>
                <a:t> </a:t>
              </a:r>
              <a:endParaRPr lang="en-CA" sz="2000" dirty="0"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"/>
          <p:cNvGrpSpPr>
            <a:grpSpLocks noGrp="1" noUngrp="1" noChangeAspect="1"/>
          </p:cNvGrpSpPr>
          <p:nvPr/>
        </p:nvGrpSpPr>
        <p:grpSpPr bwMode="auto">
          <a:xfrm>
            <a:off x="914400" y="685800"/>
            <a:ext cx="7337425" cy="5867400"/>
            <a:chOff x="903288" y="685800"/>
            <a:chExt cx="7337425" cy="5867400"/>
          </a:xfrm>
        </p:grpSpPr>
        <p:pic>
          <p:nvPicPr>
            <p:cNvPr id="23554" name="Picture 1" descr="photo15"/>
            <p:cNvPicPr>
              <a:picLocks noRot="1" noChangeAspect="1" noMove="1" noResize="1"/>
            </p:cNvPicPr>
            <p:nvPr isPhoto="1"/>
          </p:nvPicPr>
          <p:blipFill>
            <a:blip r:embed="rId2">
              <a:lum contrast="-6000"/>
            </a:blip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2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2000" dirty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Construction 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Challenge was won by Team 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Hurricane</a:t>
              </a:r>
              <a:r>
                <a:rPr lang="en-CA" sz="8000" dirty="0" smtClean="0">
                  <a:latin typeface="Franklin Gothic Book" pitchFamily="34" charset="0"/>
                </a:rPr>
                <a:t> </a:t>
              </a:r>
              <a:r>
                <a:rPr lang="en-CA" sz="2000" dirty="0" smtClean="0">
                  <a:solidFill>
                    <a:srgbClr val="FFFF00"/>
                  </a:solidFill>
                  <a:latin typeface="Franklin Gothic Book" pitchFamily="34" charset="0"/>
                </a:rPr>
                <a:t>.</a:t>
              </a:r>
              <a:r>
                <a:rPr lang="en-CA" sz="2000" dirty="0" smtClean="0">
                  <a:latin typeface="Franklin Gothic Book" pitchFamily="34" charset="0"/>
                </a:rPr>
                <a:t>  </a:t>
              </a:r>
              <a:endParaRPr lang="en-CA" sz="2000" dirty="0"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6019800"/>
            <a:chOff x="903288" y="685800"/>
            <a:chExt cx="7337425" cy="6019800"/>
          </a:xfrm>
        </p:grpSpPr>
        <p:pic>
          <p:nvPicPr>
            <p:cNvPr id="14338" name="Picture 1" descr="photo16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3627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CA" sz="2000" dirty="0">
                  <a:solidFill>
                    <a:srgbClr val="FFC000"/>
                  </a:solidFill>
                  <a:latin typeface="Franklin Gothic Book" pitchFamily="34" charset="0"/>
                </a:rPr>
                <a:t>Each group constructed a free standing </a:t>
              </a:r>
              <a:r>
                <a:rPr lang="en-CA" sz="2000" dirty="0" smtClean="0">
                  <a:solidFill>
                    <a:srgbClr val="FFC000"/>
                  </a:solidFill>
                  <a:latin typeface="Franklin Gothic Book" pitchFamily="34" charset="0"/>
                </a:rPr>
                <a:t>structure.</a:t>
              </a:r>
              <a:endParaRPr lang="en-CA" sz="2000" dirty="0">
                <a:solidFill>
                  <a:srgbClr val="FFC0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3"/>
          <p:cNvGrpSpPr>
            <a:grpSpLocks noGrp="1" noUngrp="1" noChangeAspect="1"/>
          </p:cNvGrpSpPr>
          <p:nvPr/>
        </p:nvGrpSpPr>
        <p:grpSpPr bwMode="auto">
          <a:xfrm>
            <a:off x="2362200" y="762000"/>
            <a:ext cx="4102100" cy="5867400"/>
            <a:chOff x="2520950" y="685800"/>
            <a:chExt cx="4102100" cy="5867400"/>
          </a:xfrm>
        </p:grpSpPr>
        <p:pic>
          <p:nvPicPr>
            <p:cNvPr id="15362" name="Picture 1" descr="photo3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0950" y="685800"/>
              <a:ext cx="4102100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2520950" y="6381750"/>
              <a:ext cx="4102100" cy="1714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CA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dirty="0" err="1" smtClean="0">
                  <a:solidFill>
                    <a:srgbClr val="FFFF00"/>
                  </a:solidFill>
                  <a:latin typeface="Franklin Gothic Book" pitchFamily="34" charset="0"/>
                </a:rPr>
                <a:t>Shreela</a:t>
              </a:r>
              <a:r>
                <a:rPr lang="en-CA" dirty="0" smtClean="0">
                  <a:solidFill>
                    <a:srgbClr val="FFFF00"/>
                  </a:solidFill>
                  <a:latin typeface="Franklin Gothic Book" pitchFamily="34" charset="0"/>
                </a:rPr>
                <a:t> </a:t>
              </a:r>
              <a:r>
                <a:rPr lang="en-CA" dirty="0">
                  <a:solidFill>
                    <a:srgbClr val="FFFF00"/>
                  </a:solidFill>
                  <a:latin typeface="Franklin Gothic Book" pitchFamily="34" charset="0"/>
                </a:rPr>
                <a:t>and Emily created a </a:t>
              </a:r>
              <a:r>
                <a:rPr lang="en-CA" dirty="0" smtClean="0">
                  <a:solidFill>
                    <a:srgbClr val="FFFF00"/>
                  </a:solidFill>
                  <a:latin typeface="Franklin Gothic Book" pitchFamily="34" charset="0"/>
                </a:rPr>
                <a:t>structure </a:t>
              </a:r>
              <a:r>
                <a:rPr lang="en-CA" dirty="0">
                  <a:solidFill>
                    <a:srgbClr val="FFFF00"/>
                  </a:solidFill>
                  <a:latin typeface="Franklin Gothic Book" pitchFamily="34" charset="0"/>
                </a:rPr>
                <a:t>that held 21 math text </a:t>
              </a:r>
              <a:r>
                <a:rPr lang="en-CA" dirty="0" smtClean="0">
                  <a:solidFill>
                    <a:srgbClr val="FFFF00"/>
                  </a:solidFill>
                  <a:latin typeface="Franklin Gothic Book" pitchFamily="34" charset="0"/>
                </a:rPr>
                <a:t>books.</a:t>
              </a:r>
              <a:endParaRPr lang="en-CA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16386" name="Picture 1" descr="photo6.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endParaRPr lang="en-CA" sz="16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2000" dirty="0" smtClean="0">
                  <a:solidFill>
                    <a:srgbClr val="FFFF00"/>
                  </a:solidFill>
                  <a:latin typeface="Franklin Gothic Book" pitchFamily="34" charset="0"/>
                </a:rPr>
                <a:t>Structures </a:t>
              </a:r>
              <a:r>
                <a:rPr lang="en-CA" sz="2000" dirty="0">
                  <a:solidFill>
                    <a:srgbClr val="FFFF00"/>
                  </a:solidFill>
                  <a:latin typeface="Franklin Gothic Book" pitchFamily="34" charset="0"/>
                </a:rPr>
                <a:t>containing triangles were </a:t>
              </a:r>
              <a:r>
                <a:rPr lang="en-CA" sz="2000" dirty="0" smtClean="0">
                  <a:solidFill>
                    <a:srgbClr val="FFFF00"/>
                  </a:solidFill>
                  <a:latin typeface="Franklin Gothic Book" pitchFamily="34" charset="0"/>
                </a:rPr>
                <a:t>stronger</a:t>
              </a:r>
              <a:r>
                <a:rPr lang="en-CA" sz="1600" dirty="0" smtClean="0">
                  <a:solidFill>
                    <a:srgbClr val="FFFF00"/>
                  </a:solidFill>
                  <a:latin typeface="Franklin Gothic Book" pitchFamily="34" charset="0"/>
                </a:rPr>
                <a:t>.</a:t>
              </a:r>
              <a:endParaRPr lang="en-CA" sz="1600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17410" name="Picture 1" descr="photo7"/>
            <p:cNvPicPr>
              <a:picLocks noRot="1" noChangeAspect="1" noMove="1" noResize="1"/>
            </p:cNvPicPr>
            <p:nvPr isPhoto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8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Abdullah 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and </a:t>
              </a:r>
              <a:r>
                <a:rPr lang="en-CA" sz="8000" dirty="0" err="1">
                  <a:solidFill>
                    <a:srgbClr val="FFFF00"/>
                  </a:solidFill>
                  <a:latin typeface="Franklin Gothic Book" pitchFamily="34" charset="0"/>
                </a:rPr>
                <a:t>Walid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 balancing popsicle 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sticks. </a:t>
              </a:r>
              <a:r>
                <a:rPr lang="en-CA" sz="2000" dirty="0" smtClean="0">
                  <a:latin typeface="Franklin Gothic Book" pitchFamily="34" charset="0"/>
                </a:rPr>
                <a:t>.</a:t>
              </a:r>
              <a:endParaRPr lang="en-CA" sz="2000" dirty="0"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 noGrp="1" noUngrp="1" noChangeAspect="1"/>
          </p:cNvGrpSpPr>
          <p:nvPr/>
        </p:nvGrpSpPr>
        <p:grpSpPr bwMode="auto">
          <a:xfrm>
            <a:off x="914400" y="685800"/>
            <a:ext cx="7337425" cy="5867400"/>
            <a:chOff x="903288" y="685800"/>
            <a:chExt cx="7337425" cy="5867400"/>
          </a:xfrm>
        </p:grpSpPr>
        <p:pic>
          <p:nvPicPr>
            <p:cNvPr id="18434" name="Picture 1" descr="photo8"/>
            <p:cNvPicPr>
              <a:picLocks noRot="1" noChangeAspect="1" noMove="1" noResize="1"/>
            </p:cNvPicPr>
            <p:nvPr isPhoto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2000" dirty="0" smtClean="0"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42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4200" dirty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8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err="1" smtClean="0">
                  <a:solidFill>
                    <a:srgbClr val="FFFF00"/>
                  </a:solidFill>
                  <a:latin typeface="Franklin Gothic Book" pitchFamily="34" charset="0"/>
                </a:rPr>
                <a:t>Eshaana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 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was able to balance her popsicle stick on her 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nose. </a:t>
              </a:r>
              <a:endParaRPr lang="en-CA" sz="8000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19458" name="Picture 1" descr="photo9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2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8000" dirty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Sylva balancing his popsicle stick</a:t>
              </a:r>
              <a:r>
                <a:rPr lang="en-CA" sz="2000" dirty="0" smtClean="0">
                  <a:solidFill>
                    <a:srgbClr val="FFFF00"/>
                  </a:solidFill>
                  <a:latin typeface="Franklin Gothic Book" pitchFamily="34" charset="0"/>
                </a:rPr>
                <a:t>.</a:t>
              </a:r>
              <a:endParaRPr lang="en-CA" sz="2000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20482" name="Picture 1" descr="photo11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CA" sz="2000" dirty="0" smtClean="0"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2000" dirty="0"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CA" sz="8000" dirty="0" smtClean="0">
                <a:solidFill>
                  <a:srgbClr val="FFFF00"/>
                </a:solidFill>
                <a:latin typeface="Franklin Gothic Book" pitchFamily="34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Barbara </a:t>
              </a:r>
              <a:r>
                <a:rPr lang="en-CA" sz="8000" dirty="0">
                  <a:solidFill>
                    <a:srgbClr val="FFFF00"/>
                  </a:solidFill>
                  <a:latin typeface="Franklin Gothic Book" pitchFamily="34" charset="0"/>
                </a:rPr>
                <a:t>balancing her popsicle </a:t>
              </a:r>
              <a:r>
                <a:rPr lang="en-CA" sz="8000" dirty="0" smtClean="0">
                  <a:solidFill>
                    <a:srgbClr val="FFFF00"/>
                  </a:solidFill>
                  <a:latin typeface="Franklin Gothic Book" pitchFamily="34" charset="0"/>
                </a:rPr>
                <a:t>stick..</a:t>
              </a:r>
              <a:endParaRPr lang="en-CA" sz="8000" dirty="0">
                <a:solidFill>
                  <a:srgbClr val="FFFF00"/>
                </a:solidFill>
                <a:latin typeface="Franklin Gothic Book" pitchFamily="34" charset="0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3"/>
          <p:cNvGrpSpPr>
            <a:grpSpLocks noGrp="1" noUngrp="1" noChangeAspect="1"/>
          </p:cNvGrpSpPr>
          <p:nvPr/>
        </p:nvGrpSpPr>
        <p:grpSpPr bwMode="auto">
          <a:xfrm>
            <a:off x="903288" y="685800"/>
            <a:ext cx="7337425" cy="5867400"/>
            <a:chOff x="903288" y="685800"/>
            <a:chExt cx="7337425" cy="5867400"/>
          </a:xfrm>
        </p:grpSpPr>
        <p:pic>
          <p:nvPicPr>
            <p:cNvPr id="21506" name="Picture 1" descr="photo12"/>
            <p:cNvPicPr>
              <a:picLocks noRot="1" noChangeAspect="1" noMove="1" noResize="1"/>
            </p:cNvPicPr>
            <p:nvPr isPhoto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3288" y="685800"/>
              <a:ext cx="7337425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903288" y="6210300"/>
              <a:ext cx="7337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25000" lnSpcReduction="2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400" dirty="0" smtClean="0">
                <a:solidFill>
                  <a:srgbClr val="FFFF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7200" dirty="0" err="1" smtClean="0">
                  <a:solidFill>
                    <a:srgbClr val="FFFF00"/>
                  </a:solidFill>
                  <a:latin typeface="+mn-lt"/>
                  <a:cs typeface="+mn-cs"/>
                </a:rPr>
                <a:t>Osamah</a:t>
              </a:r>
              <a:r>
                <a:rPr lang="en-CA" sz="7200" dirty="0" smtClean="0">
                  <a:solidFill>
                    <a:srgbClr val="FFFF00"/>
                  </a:solidFill>
                  <a:latin typeface="+mn-lt"/>
                  <a:cs typeface="+mn-cs"/>
                </a:rPr>
                <a:t> </a:t>
              </a:r>
              <a:r>
                <a:rPr lang="en-CA" sz="7200" dirty="0" smtClean="0">
                  <a:solidFill>
                    <a:srgbClr val="FFFF00"/>
                  </a:solidFill>
                  <a:latin typeface="+mn-lt"/>
                  <a:cs typeface="+mn-cs"/>
                </a:rPr>
                <a:t>balancing his </a:t>
              </a:r>
              <a:r>
                <a:rPr lang="en-CA" sz="7200" dirty="0" smtClean="0">
                  <a:solidFill>
                    <a:srgbClr val="FFFF00"/>
                  </a:solidFill>
                  <a:latin typeface="+mn-lt"/>
                  <a:cs typeface="+mn-cs"/>
                </a:rPr>
                <a:t>popsicle stick</a:t>
              </a:r>
              <a:r>
                <a:rPr lang="en-CA" sz="4300" dirty="0" smtClean="0">
                  <a:solidFill>
                    <a:srgbClr val="FFFF00"/>
                  </a:solidFill>
                  <a:latin typeface="+mn-lt"/>
                  <a:cs typeface="+mn-cs"/>
                </a:rPr>
                <a:t>.</a:t>
              </a:r>
              <a:endParaRPr lang="en-CA" sz="4300" dirty="0">
                <a:solidFill>
                  <a:srgbClr val="FFFF0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83</TotalTime>
  <Words>84</Words>
  <Application>Microsoft Office PowerPoint</Application>
  <PresentationFormat>On-screen Show (4:3)</PresentationFormat>
  <Paragraphs>30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 Scientist in the School:  Forces acting on Structures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Crutchley, Gordon</dc:creator>
  <cp:lastModifiedBy>Crutchley, Gordon</cp:lastModifiedBy>
  <cp:revision>12</cp:revision>
  <dcterms:created xsi:type="dcterms:W3CDTF">2013-03-07T16:03:25Z</dcterms:created>
  <dcterms:modified xsi:type="dcterms:W3CDTF">2013-03-27T18:04:36Z</dcterms:modified>
</cp:coreProperties>
</file>