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9" r:id="rId5"/>
    <p:sldId id="261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81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382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37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0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70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1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30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00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5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13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3D3A-015C-40AF-8BC9-466F230127BD}" type="datetimeFigureOut">
              <a:rPr lang="en-CA" smtClean="0"/>
              <a:t>16/11/2015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3DBB-F1FC-4CEE-9DD7-D40DACF7E1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8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REGISTRATION NOW OPEN!</a:t>
            </a:r>
            <a:endParaRPr lang="en-CA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400800" cy="1752600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SEMESTER 2- 2016</a:t>
            </a:r>
            <a:endParaRPr lang="en-CA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1178"/>
            <a:ext cx="6717451" cy="35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027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" y="1371600"/>
            <a:ext cx="892899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57810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OUT A COLLEGE COURSE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Get a taste of college before you actually go </a:t>
            </a:r>
          </a:p>
          <a:p>
            <a:pPr marL="0" indent="0" algn="ctr">
              <a:buNone/>
            </a:pPr>
            <a:r>
              <a:rPr lang="en-US" dirty="0" smtClean="0">
                <a:latin typeface="Corbel" pitchFamily="34" charset="0"/>
              </a:rPr>
              <a:t>HUMBER COLLEGE</a:t>
            </a:r>
          </a:p>
          <a:p>
            <a:pPr marL="0" indent="0" algn="ctr">
              <a:buNone/>
            </a:pPr>
            <a:endParaRPr lang="en-US" dirty="0" smtClean="0">
              <a:latin typeface="Corbe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rbel" pitchFamily="34" charset="0"/>
              </a:rPr>
              <a:t>SENECA COLLEGE</a:t>
            </a:r>
          </a:p>
          <a:p>
            <a:pPr marL="0" indent="0" algn="ctr">
              <a:buNone/>
            </a:pPr>
            <a:endParaRPr lang="en-US" dirty="0" smtClean="0">
              <a:latin typeface="Corbe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rbel" pitchFamily="34" charset="0"/>
              </a:rPr>
              <a:t>GEORGE BROWN COLLEGE</a:t>
            </a:r>
          </a:p>
          <a:p>
            <a:pPr marL="0" indent="0" algn="ctr">
              <a:buNone/>
            </a:pPr>
            <a:endParaRPr lang="en-US" dirty="0" smtClean="0">
              <a:latin typeface="Corbe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rbel" pitchFamily="34" charset="0"/>
              </a:rPr>
              <a:t>CENTENNIAL COLLEGE</a:t>
            </a:r>
            <a:endParaRPr lang="en-CA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20" y="2057400"/>
            <a:ext cx="1270000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1219200" cy="1258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3" y="5486401"/>
            <a:ext cx="2040147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53" y="3962400"/>
            <a:ext cx="1390899" cy="1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755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1" y="12198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COURSES OFFERED……..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Cosmetics</a:t>
            </a:r>
          </a:p>
          <a:p>
            <a:pPr marL="0" indent="0">
              <a:buNone/>
            </a:pPr>
            <a:r>
              <a:rPr lang="en-US" dirty="0" smtClean="0"/>
              <a:t>……….and many more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70" y="1391430"/>
            <a:ext cx="254285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74" y="1129367"/>
            <a:ext cx="2324126" cy="2324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473" y="2907268"/>
            <a:ext cx="224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108" y="5299501"/>
            <a:ext cx="270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</a:t>
            </a:r>
            <a:r>
              <a:rPr lang="en-US" sz="2400" b="1" dirty="0" smtClean="0"/>
              <a:t>ANIMATION</a:t>
            </a:r>
            <a:endParaRPr lang="en-CA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" y="345733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78543"/>
            <a:ext cx="2478084" cy="181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38" y="3496228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98920" y="5296453"/>
            <a:ext cx="22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Sewing and Drafting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08727425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NOW!!</a:t>
            </a:r>
            <a:br>
              <a:rPr lang="en-US" dirty="0" smtClean="0"/>
            </a:br>
            <a:r>
              <a:rPr lang="en-US" dirty="0" smtClean="0"/>
              <a:t>Courses fill up quickly!!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are interested in signing up for a Dual Credit </a:t>
            </a:r>
            <a:r>
              <a:rPr lang="en-US" dirty="0" smtClean="0"/>
              <a:t>Course, speak to: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Ms. </a:t>
            </a:r>
            <a:r>
              <a:rPr lang="en-US" b="1" u="sng" dirty="0" err="1" smtClean="0"/>
              <a:t>Gonya</a:t>
            </a:r>
            <a:r>
              <a:rPr lang="en-US" b="1" u="sng" dirty="0" smtClean="0"/>
              <a:t> </a:t>
            </a:r>
            <a:r>
              <a:rPr lang="en-US" dirty="0" smtClean="0"/>
              <a:t>in the Coop office (Room 264).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 the list of available courses</a:t>
            </a:r>
          </a:p>
          <a:p>
            <a:endParaRPr lang="en-US" dirty="0"/>
          </a:p>
          <a:p>
            <a:r>
              <a:rPr lang="en-US" dirty="0" smtClean="0"/>
              <a:t>You must be 16 years old and have at least 16 credits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883188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DUAL CREDIT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SESSION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Tuesday November 24</a:t>
            </a:r>
            <a:r>
              <a:rPr lang="en-US" sz="5400" dirty="0" smtClean="0"/>
              <a:t>, </a:t>
            </a:r>
            <a:r>
              <a:rPr lang="en-US" sz="5400" dirty="0" smtClean="0"/>
              <a:t>2014</a:t>
            </a:r>
          </a:p>
          <a:p>
            <a:pPr marL="0" indent="0" algn="ctr">
              <a:buNone/>
            </a:pPr>
            <a:r>
              <a:rPr lang="en-US" sz="3900" b="1" dirty="0" smtClean="0"/>
              <a:t>“LUNCH AND LEARN” SESSION </a:t>
            </a:r>
          </a:p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 smtClean="0"/>
              <a:t>the Library 11:40am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PIZZA LUNCH PROVIDED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SIGN UP SHEET </a:t>
            </a:r>
          </a:p>
          <a:p>
            <a:pPr marL="0" indent="0" algn="ctr">
              <a:buNone/>
            </a:pPr>
            <a:r>
              <a:rPr lang="en-US" dirty="0" smtClean="0"/>
              <a:t>IN COOP OFFICE AND GUIDANCE OFFICE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57" y="4254971"/>
            <a:ext cx="2062768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9079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125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REGISTRATION NOW OPEN!</vt:lpstr>
      <vt:lpstr>PowerPoint Presentation</vt:lpstr>
      <vt:lpstr>TRY OUT A COLLEGE COURSE</vt:lpstr>
      <vt:lpstr>SOME OF THE COURSES OFFERED……..</vt:lpstr>
      <vt:lpstr>REGISTER NOW!! Courses fill up quickly!!</vt:lpstr>
      <vt:lpstr>DUAL CREDIT   INFORMATION SESSION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NOW OPEN FOR DUAL CREDIT COURSES</dc:title>
  <dc:creator>Gonya, Martha</dc:creator>
  <cp:lastModifiedBy>Gonya, Martha</cp:lastModifiedBy>
  <cp:revision>16</cp:revision>
  <cp:lastPrinted>2015-11-16T21:44:26Z</cp:lastPrinted>
  <dcterms:created xsi:type="dcterms:W3CDTF">2013-05-02T15:22:00Z</dcterms:created>
  <dcterms:modified xsi:type="dcterms:W3CDTF">2015-11-16T22:01:09Z</dcterms:modified>
</cp:coreProperties>
</file>