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lvl1pPr>
      <a:defRPr>
        <a:latin typeface="Franklin Gothic Book"/>
        <a:ea typeface="Franklin Gothic Book"/>
        <a:cs typeface="Franklin Gothic Book"/>
        <a:sym typeface="Franklin Gothic Book"/>
      </a:defRPr>
    </a:lvl1pPr>
    <a:lvl2pPr indent="457200">
      <a:defRPr>
        <a:latin typeface="Franklin Gothic Book"/>
        <a:ea typeface="Franklin Gothic Book"/>
        <a:cs typeface="Franklin Gothic Book"/>
        <a:sym typeface="Franklin Gothic Book"/>
      </a:defRPr>
    </a:lvl2pPr>
    <a:lvl3pPr indent="914400">
      <a:defRPr>
        <a:latin typeface="Franklin Gothic Book"/>
        <a:ea typeface="Franklin Gothic Book"/>
        <a:cs typeface="Franklin Gothic Book"/>
        <a:sym typeface="Franklin Gothic Book"/>
      </a:defRPr>
    </a:lvl3pPr>
    <a:lvl4pPr indent="1371600">
      <a:defRPr>
        <a:latin typeface="Franklin Gothic Book"/>
        <a:ea typeface="Franklin Gothic Book"/>
        <a:cs typeface="Franklin Gothic Book"/>
        <a:sym typeface="Franklin Gothic Book"/>
      </a:defRPr>
    </a:lvl4pPr>
    <a:lvl5pPr indent="1828800">
      <a:defRPr>
        <a:latin typeface="Franklin Gothic Book"/>
        <a:ea typeface="Franklin Gothic Book"/>
        <a:cs typeface="Franklin Gothic Book"/>
        <a:sym typeface="Franklin Gothic Book"/>
      </a:defRPr>
    </a:lvl5pPr>
    <a:lvl6pPr indent="2286000">
      <a:defRPr>
        <a:latin typeface="Franklin Gothic Book"/>
        <a:ea typeface="Franklin Gothic Book"/>
        <a:cs typeface="Franklin Gothic Book"/>
        <a:sym typeface="Franklin Gothic Book"/>
      </a:defRPr>
    </a:lvl6pPr>
    <a:lvl7pPr indent="2743200">
      <a:defRPr>
        <a:latin typeface="Franklin Gothic Book"/>
        <a:ea typeface="Franklin Gothic Book"/>
        <a:cs typeface="Franklin Gothic Book"/>
        <a:sym typeface="Franklin Gothic Book"/>
      </a:defRPr>
    </a:lvl7pPr>
    <a:lvl8pPr indent="3200400">
      <a:defRPr>
        <a:latin typeface="Franklin Gothic Book"/>
        <a:ea typeface="Franklin Gothic Book"/>
        <a:cs typeface="Franklin Gothic Book"/>
        <a:sym typeface="Franklin Gothic Book"/>
      </a:defRPr>
    </a:lvl8pPr>
    <a:lvl9pPr indent="3657600">
      <a:defRPr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DFCC"/>
          </a:solidFill>
        </a:fill>
      </a:tcStyle>
    </a:wholeTbl>
    <a:band2H>
      <a:tcTxStyle/>
      <a:tcStyle>
        <a:tcBdr/>
        <a:fill>
          <a:solidFill>
            <a:srgbClr val="FCF0E7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22E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22E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22E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DAD7"/>
          </a:solidFill>
        </a:fill>
      </a:tcStyle>
    </a:wholeTbl>
    <a:band2H>
      <a:tcTxStyle/>
      <a:tcStyle>
        <a:tcBdr/>
        <a:fill>
          <a:solidFill>
            <a:srgbClr val="F2EDEC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8B80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8B80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8B8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9D5CB"/>
          </a:solidFill>
        </a:fill>
      </a:tcStyle>
    </a:wholeTbl>
    <a:band2H>
      <a:tcTxStyle/>
      <a:tcStyle>
        <a:tcBdr/>
        <a:fill>
          <a:solidFill>
            <a:srgbClr val="F4EBE7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7529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7529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752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22E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22E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Shape 15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72" name="Shape 15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510025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Shape 16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44" name="Shape 16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Grocery Shopping, money.  Geography, help plan a trip.  Math and sports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Shape 16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50" name="Shape 16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Read a biography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56" name="Shape 16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Exhibits, museums, the fair, poetry or writing contests,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14350" y="5349902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381000" y="4853411"/>
            <a:ext cx="8458200" cy="2004589"/>
          </a:xfrm>
          <a:prstGeom prst="rect">
            <a:avLst/>
          </a:prstGeom>
        </p:spPr>
        <p:txBody>
          <a:bodyPr anchor="t"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600" b="1" cap="all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381000" y="2171700"/>
            <a:ext cx="8458200" cy="262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44342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4342A"/>
                </a:solidFill>
              </a:rPr>
              <a:t>Click to edit Master subtitle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858000" y="92077"/>
            <a:ext cx="1828800" cy="6765923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600" b="1" cap="all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7200" y="549276"/>
            <a:ext cx="6248400" cy="63087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Fifth level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8229600" y="6477000"/>
            <a:ext cx="762000" cy="2649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2"/>
          <p:cNvGrpSpPr/>
          <p:nvPr/>
        </p:nvGrpSpPr>
        <p:grpSpPr>
          <a:xfrm>
            <a:off x="-644915" y="0"/>
            <a:ext cx="10458919" cy="7117376"/>
            <a:chOff x="0" y="0"/>
            <a:chExt cx="10458917" cy="7117375"/>
          </a:xfrm>
        </p:grpSpPr>
        <p:grpSp>
          <p:nvGrpSpPr>
            <p:cNvPr id="69" name="Group 69"/>
            <p:cNvGrpSpPr/>
            <p:nvPr/>
          </p:nvGrpSpPr>
          <p:grpSpPr>
            <a:xfrm>
              <a:off x="644915" y="0"/>
              <a:ext cx="9144001" cy="6858000"/>
              <a:chOff x="0" y="0"/>
              <a:chExt cx="9144000" cy="6858000"/>
            </a:xfrm>
          </p:grpSpPr>
          <p:grpSp>
            <p:nvGrpSpPr>
              <p:cNvPr id="57" name="Group 57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54" name="Shape 5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0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6" name="Shape 56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61" name="Group 61"/>
              <p:cNvGrpSpPr/>
              <p:nvPr/>
            </p:nvGrpSpPr>
            <p:grpSpPr>
              <a:xfrm>
                <a:off x="422275" y="0"/>
                <a:ext cx="2514600" cy="6858000"/>
                <a:chOff x="0" y="0"/>
                <a:chExt cx="2514599" cy="6858000"/>
              </a:xfrm>
            </p:grpSpPr>
            <p:sp>
              <p:nvSpPr>
                <p:cNvPr id="58" name="Shape 5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0" name="Shape 60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65" name="Group 65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62" name="Shape 62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4" name="Shape 64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66" name="Shape 6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70" name="Shape 70"/>
            <p:cNvSpPr/>
            <p:nvPr/>
          </p:nvSpPr>
          <p:spPr>
            <a:xfrm>
              <a:off x="632214" y="5035549"/>
              <a:ext cx="9145590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32214" y="3486385"/>
              <a:ext cx="9145590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32214" y="5284788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2781690" y="5137883"/>
              <a:ext cx="6983414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800000">
              <a:off x="364052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4364427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4373952" y="159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3621477" y="32543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5107377" y="53832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668727" y="540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697302" y="28495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1421202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2154627" y="54117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217367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1440252" y="15636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8952302" y="4056063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8952302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93" name="Shape 93"/>
          <p:cNvSpPr/>
          <p:nvPr/>
        </p:nvSpPr>
        <p:spPr>
          <a:xfrm>
            <a:off x="4560887" y="-22226"/>
            <a:ext cx="3679826" cy="6272215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4649787" y="-22226"/>
            <a:ext cx="3505201" cy="23129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733364" y="993975"/>
            <a:ext cx="3313357" cy="3416662"/>
          </a:xfrm>
          <a:prstGeom prst="rect">
            <a:avLst/>
          </a:prstGeom>
        </p:spPr>
        <p:txBody>
          <a:bodyPr anchor="b"/>
          <a:lstStyle>
            <a:lvl1pPr>
              <a:defRPr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733364" y="4421080"/>
            <a:ext cx="3309804" cy="24369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24242"/>
                </a:solidFill>
              </a:rPr>
              <a:t>Click to edit Master subtitle style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4649787" y="5764592"/>
            <a:ext cx="642938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94C6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9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16" name="Group 116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04" name="Group 10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01" name="Shape 10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2" name="Shape 10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3" name="Shape 103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08" name="Group 108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05" name="Shape 10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6" name="Shape 10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7" name="Shape 107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12" name="Group 112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09" name="Shape 109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0" name="Shape 110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1" name="Shape 111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13" name="Shape 113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17" name="Shape 117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40" name="Shape 140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1042987" y="2324100"/>
            <a:ext cx="6777038" cy="4533900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5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62" name="Group 162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50" name="Group 15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47" name="Shape 14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54" name="Group 154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51" name="Shape 15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58" name="Group 158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55" name="Shape 155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6" name="Shape 156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7" name="Shape 157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59" name="Shape 159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63" name="Shape 163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86" name="Shape 186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58644" y="1186328"/>
            <a:ext cx="6637469" cy="307657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1258644" y="4267200"/>
            <a:ext cx="6637468" cy="259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1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208" name="Group 208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96" name="Group 19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93" name="Shape 1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95" name="Shape 195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200" name="Group 200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97" name="Shape 19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204" name="Group 204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201" name="Shape 201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205" name="Shape 205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209" name="Shape 209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232" name="Shape 232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xfrm>
            <a:off x="1042416" y="2313432"/>
            <a:ext cx="3419857" cy="4544568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277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254" name="Group 254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242" name="Group 24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239" name="Shape 23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40" name="Shape 24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41" name="Shape 241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246" name="Group 246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243" name="Shape 24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44" name="Shape 24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45" name="Shape 245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250" name="Group 250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247" name="Shape 247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48" name="Shape 248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49" name="Shape 249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251" name="Shape 251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255" name="Shape 255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278" name="Shape 278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1412110" y="2170112"/>
            <a:ext cx="3057150" cy="7856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94C6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4C600"/>
                </a:solidFill>
              </a:rPr>
              <a:t>Click to edit Master text styles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oup 323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300" name="Group 300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288" name="Group 28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285" name="Shape 28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86" name="Shape 28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87" name="Shape 287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292" name="Group 292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289" name="Shape 28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296" name="Group 296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293" name="Shape 293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297" name="Shape 297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301" name="Shape 301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324" name="Shape 324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1042987" y="1027112"/>
            <a:ext cx="7024688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roup 368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345" name="Group 345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333" name="Group 33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330" name="Shape 33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32" name="Shape 332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337" name="Group 337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334" name="Shape 33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35" name="Shape 33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36" name="Shape 336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341" name="Group 341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338" name="Shape 338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39" name="Shape 339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40" name="Shape 340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342" name="Shape 342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346" name="Shape 346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369" name="Shape 369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roup 412"/>
          <p:cNvGrpSpPr/>
          <p:nvPr/>
        </p:nvGrpSpPr>
        <p:grpSpPr>
          <a:xfrm>
            <a:off x="-644915" y="0"/>
            <a:ext cx="10458919" cy="7117376"/>
            <a:chOff x="0" y="0"/>
            <a:chExt cx="10458917" cy="7117375"/>
          </a:xfrm>
        </p:grpSpPr>
        <p:grpSp>
          <p:nvGrpSpPr>
            <p:cNvPr id="389" name="Group 389"/>
            <p:cNvGrpSpPr/>
            <p:nvPr/>
          </p:nvGrpSpPr>
          <p:grpSpPr>
            <a:xfrm>
              <a:off x="644915" y="0"/>
              <a:ext cx="9144001" cy="6858000"/>
              <a:chOff x="0" y="0"/>
              <a:chExt cx="9144000" cy="6858000"/>
            </a:xfrm>
          </p:grpSpPr>
          <p:grpSp>
            <p:nvGrpSpPr>
              <p:cNvPr id="377" name="Group 377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374" name="Shape 37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75" name="Shape 375"/>
                <p:cNvSpPr/>
                <p:nvPr/>
              </p:nvSpPr>
              <p:spPr>
                <a:xfrm>
                  <a:off x="0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76" name="Shape 376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381" name="Group 381"/>
              <p:cNvGrpSpPr/>
              <p:nvPr/>
            </p:nvGrpSpPr>
            <p:grpSpPr>
              <a:xfrm>
                <a:off x="422275" y="0"/>
                <a:ext cx="2514600" cy="6858000"/>
                <a:chOff x="0" y="0"/>
                <a:chExt cx="2514599" cy="6858000"/>
              </a:xfrm>
            </p:grpSpPr>
            <p:sp>
              <p:nvSpPr>
                <p:cNvPr id="378" name="Shape 37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79" name="Shape 37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80" name="Shape 380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385" name="Group 385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382" name="Shape 382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83" name="Shape 383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384" name="Shape 384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386" name="Shape 38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390" name="Shape 390"/>
            <p:cNvSpPr/>
            <p:nvPr/>
          </p:nvSpPr>
          <p:spPr>
            <a:xfrm>
              <a:off x="632214" y="5035549"/>
              <a:ext cx="9145590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632214" y="3486385"/>
              <a:ext cx="9145590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32214" y="5284788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2781690" y="5137883"/>
              <a:ext cx="6983414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 rot="1800000">
              <a:off x="364052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 rot="1800000">
              <a:off x="4364427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 rot="1800000">
              <a:off x="4373952" y="159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 rot="1800000">
              <a:off x="3621477" y="32543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 rot="1800000">
              <a:off x="5107377" y="53832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 rot="1800000">
              <a:off x="668727" y="540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 rot="1800000">
              <a:off x="697302" y="28495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 rot="1800000">
              <a:off x="1421202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 rot="1800000">
              <a:off x="2154627" y="54117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 rot="1800000">
              <a:off x="217367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 rot="1800000">
              <a:off x="1440252" y="15636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 rot="1800000">
              <a:off x="8952302" y="4056063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 rot="1800000">
              <a:off x="8952302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413" name="Shape 413"/>
          <p:cNvSpPr/>
          <p:nvPr/>
        </p:nvSpPr>
        <p:spPr>
          <a:xfrm>
            <a:off x="4560887" y="-22226"/>
            <a:ext cx="3679826" cy="6272215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904875" y="601662"/>
            <a:ext cx="3562350" cy="5648326"/>
          </a:xfrm>
          <a:prstGeom prst="rect">
            <a:avLst/>
          </a:prstGeom>
          <a:solidFill>
            <a:srgbClr val="FFFFFF"/>
          </a:solidFill>
          <a:ln w="3175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xfrm>
            <a:off x="1145894" y="856526"/>
            <a:ext cx="3090441" cy="6001474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4739833" y="942933"/>
            <a:ext cx="3304573" cy="3177654"/>
          </a:xfrm>
          <a:prstGeom prst="rect">
            <a:avLst/>
          </a:prstGeom>
        </p:spPr>
        <p:txBody>
          <a:bodyPr anchor="b"/>
          <a:lstStyle>
            <a:lvl1pPr>
              <a:defRPr sz="28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419" name="Shape 419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9"/>
          <p:cNvGrpSpPr/>
          <p:nvPr/>
        </p:nvGrpSpPr>
        <p:grpSpPr>
          <a:xfrm>
            <a:off x="-644915" y="0"/>
            <a:ext cx="10458919" cy="7117376"/>
            <a:chOff x="0" y="0"/>
            <a:chExt cx="10458917" cy="7117375"/>
          </a:xfrm>
        </p:grpSpPr>
        <p:grpSp>
          <p:nvGrpSpPr>
            <p:cNvPr id="436" name="Group 436"/>
            <p:cNvGrpSpPr/>
            <p:nvPr/>
          </p:nvGrpSpPr>
          <p:grpSpPr>
            <a:xfrm>
              <a:off x="644915" y="0"/>
              <a:ext cx="9144001" cy="6858000"/>
              <a:chOff x="0" y="0"/>
              <a:chExt cx="9144000" cy="6858000"/>
            </a:xfrm>
          </p:grpSpPr>
          <p:grpSp>
            <p:nvGrpSpPr>
              <p:cNvPr id="424" name="Group 42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421" name="Shape 42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22" name="Shape 422"/>
                <p:cNvSpPr/>
                <p:nvPr/>
              </p:nvSpPr>
              <p:spPr>
                <a:xfrm>
                  <a:off x="0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23" name="Shape 423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428" name="Group 428"/>
              <p:cNvGrpSpPr/>
              <p:nvPr/>
            </p:nvGrpSpPr>
            <p:grpSpPr>
              <a:xfrm>
                <a:off x="422275" y="0"/>
                <a:ext cx="2514600" cy="6858000"/>
                <a:chOff x="0" y="0"/>
                <a:chExt cx="2514599" cy="6858000"/>
              </a:xfrm>
            </p:grpSpPr>
            <p:sp>
              <p:nvSpPr>
                <p:cNvPr id="425" name="Shape 42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26" name="Shape 4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27" name="Shape 427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432" name="Group 432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429" name="Shape 429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30" name="Shape 430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31" name="Shape 431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433" name="Shape 43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434" name="Shape 434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435" name="Shape 435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437" name="Shape 437"/>
            <p:cNvSpPr/>
            <p:nvPr/>
          </p:nvSpPr>
          <p:spPr>
            <a:xfrm>
              <a:off x="632214" y="5035549"/>
              <a:ext cx="9145590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632214" y="3486385"/>
              <a:ext cx="9145590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632214" y="5284788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2781690" y="5137883"/>
              <a:ext cx="6983414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 rot="1800000">
              <a:off x="364052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 rot="1800000">
              <a:off x="4364427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 rot="1800000">
              <a:off x="4373952" y="159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 rot="1800000">
              <a:off x="3621477" y="32543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 rot="1800000">
              <a:off x="5107377" y="53832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 rot="1800000">
              <a:off x="668727" y="540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 rot="1800000">
              <a:off x="697302" y="28495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 rot="1800000">
              <a:off x="1421202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 rot="1800000">
              <a:off x="2154627" y="54117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 rot="1800000">
              <a:off x="217367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 rot="1800000">
              <a:off x="1440252" y="15636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 rot="1800000">
              <a:off x="8952302" y="4056063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 rot="1800000">
              <a:off x="8952302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460" name="Shape 460"/>
          <p:cNvSpPr/>
          <p:nvPr/>
        </p:nvSpPr>
        <p:spPr>
          <a:xfrm>
            <a:off x="4560887" y="-22226"/>
            <a:ext cx="3679826" cy="6272215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904875" y="601662"/>
            <a:ext cx="3562350" cy="5648326"/>
          </a:xfrm>
          <a:prstGeom prst="rect">
            <a:avLst/>
          </a:prstGeom>
          <a:solidFill>
            <a:srgbClr val="FFFFFF"/>
          </a:solidFill>
          <a:ln w="3175">
            <a:solidFill>
              <a:srgbClr val="1F1F17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464" name="Shape 464"/>
          <p:cNvSpPr>
            <a:spLocks noGrp="1"/>
          </p:cNvSpPr>
          <p:nvPr>
            <p:ph type="title"/>
          </p:nvPr>
        </p:nvSpPr>
        <p:spPr>
          <a:xfrm>
            <a:off x="4734423" y="946404"/>
            <a:ext cx="3300985" cy="3177541"/>
          </a:xfrm>
          <a:prstGeom prst="rect">
            <a:avLst/>
          </a:prstGeom>
        </p:spPr>
        <p:txBody>
          <a:bodyPr anchor="b"/>
          <a:lstStyle>
            <a:lvl1pPr>
              <a:defRPr sz="28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465" name="Shape 465"/>
          <p:cNvSpPr>
            <a:spLocks noGrp="1"/>
          </p:cNvSpPr>
          <p:nvPr>
            <p:ph type="body" idx="1"/>
          </p:nvPr>
        </p:nvSpPr>
        <p:spPr>
          <a:xfrm>
            <a:off x="4734629" y="4133088"/>
            <a:ext cx="3300574" cy="27249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24242"/>
                </a:solidFill>
              </a:rPr>
              <a:t>Click to edit Master text styles</a:t>
            </a:r>
          </a:p>
        </p:txBody>
      </p:sp>
      <p:sp>
        <p:nvSpPr>
          <p:cNvPr id="466" name="Shape 466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514350" y="3444902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381000" y="0"/>
            <a:ext cx="8458200" cy="2895600"/>
          </a:xfrm>
          <a:prstGeom prst="rect">
            <a:avLst/>
          </a:prstGeom>
        </p:spPr>
        <p:txBody>
          <a:bodyPr anchor="b"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CD1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CD1B0"/>
                </a:solidFill>
              </a:rPr>
              <a:t>Click to edit Master text styles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229600" y="6477000"/>
            <a:ext cx="762000" cy="2649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80474" y="2947085"/>
            <a:ext cx="8686801" cy="2899326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600" b="1" cap="all">
                <a:solidFill>
                  <a:srgbClr val="FBEEC9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roup 506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483" name="Group 483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471" name="Group 47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468" name="Shape 46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69" name="Shape 46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70" name="Shape 470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475" name="Group 475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472" name="Shape 47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73" name="Shape 47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74" name="Shape 474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479" name="Group 479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476" name="Shape 476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77" name="Shape 477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478" name="Shape 478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480" name="Shape 480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484" name="Shape 484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507" name="Shape 507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511" name="Shape 511"/>
          <p:cNvSpPr>
            <a:spLocks noGrp="1"/>
          </p:cNvSpPr>
          <p:nvPr>
            <p:ph type="body" idx="1"/>
          </p:nvPr>
        </p:nvSpPr>
        <p:spPr>
          <a:xfrm>
            <a:off x="1042987" y="2324100"/>
            <a:ext cx="6777038" cy="4533900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oup 552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529" name="Group 529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517" name="Group 517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514" name="Shape 5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15" name="Shape 51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16" name="Shape 516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521" name="Group 521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518" name="Shape 5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19" name="Shape 51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20" name="Shape 520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525" name="Group 525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522" name="Shape 522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23" name="Shape 523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24" name="Shape 524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526" name="Shape 526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527" name="Shape 527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530" name="Shape 530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553" name="Shape 553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title"/>
          </p:nvPr>
        </p:nvSpPr>
        <p:spPr>
          <a:xfrm>
            <a:off x="6629400" y="172897"/>
            <a:ext cx="1484453" cy="64948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557" name="Shape 557"/>
          <p:cNvSpPr>
            <a:spLocks noGrp="1"/>
          </p:cNvSpPr>
          <p:nvPr>
            <p:ph type="body" idx="1"/>
          </p:nvPr>
        </p:nvSpPr>
        <p:spPr>
          <a:xfrm>
            <a:off x="1053295" y="1030147"/>
            <a:ext cx="5423705" cy="5827853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roup 598"/>
          <p:cNvGrpSpPr/>
          <p:nvPr/>
        </p:nvGrpSpPr>
        <p:grpSpPr>
          <a:xfrm>
            <a:off x="-644915" y="0"/>
            <a:ext cx="10458919" cy="7117376"/>
            <a:chOff x="0" y="0"/>
            <a:chExt cx="10458917" cy="7117375"/>
          </a:xfrm>
        </p:grpSpPr>
        <p:grpSp>
          <p:nvGrpSpPr>
            <p:cNvPr id="575" name="Group 575"/>
            <p:cNvGrpSpPr/>
            <p:nvPr/>
          </p:nvGrpSpPr>
          <p:grpSpPr>
            <a:xfrm>
              <a:off x="644915" y="0"/>
              <a:ext cx="9144001" cy="6858000"/>
              <a:chOff x="0" y="0"/>
              <a:chExt cx="9144000" cy="6858000"/>
            </a:xfrm>
          </p:grpSpPr>
          <p:grpSp>
            <p:nvGrpSpPr>
              <p:cNvPr id="563" name="Group 56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560" name="Shape 56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61" name="Shape 561"/>
                <p:cNvSpPr/>
                <p:nvPr/>
              </p:nvSpPr>
              <p:spPr>
                <a:xfrm>
                  <a:off x="0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62" name="Shape 562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567" name="Group 567"/>
              <p:cNvGrpSpPr/>
              <p:nvPr/>
            </p:nvGrpSpPr>
            <p:grpSpPr>
              <a:xfrm>
                <a:off x="422275" y="0"/>
                <a:ext cx="2514600" cy="6858000"/>
                <a:chOff x="0" y="0"/>
                <a:chExt cx="2514599" cy="6858000"/>
              </a:xfrm>
            </p:grpSpPr>
            <p:sp>
              <p:nvSpPr>
                <p:cNvPr id="564" name="Shape 56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65" name="Shape 56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66" name="Shape 566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571" name="Group 571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568" name="Shape 568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69" name="Shape 569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570" name="Shape 570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572" name="Shape 57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574" name="Shape 574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576" name="Shape 576"/>
            <p:cNvSpPr/>
            <p:nvPr/>
          </p:nvSpPr>
          <p:spPr>
            <a:xfrm>
              <a:off x="632214" y="5035549"/>
              <a:ext cx="9145590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32214" y="3486385"/>
              <a:ext cx="9145590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632214" y="5284788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2781690" y="5137883"/>
              <a:ext cx="6983414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 rot="1800000">
              <a:off x="364052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 rot="1800000">
              <a:off x="4364427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 rot="1800000">
              <a:off x="4373952" y="159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 rot="1800000">
              <a:off x="3621477" y="32543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 rot="1800000">
              <a:off x="5107377" y="53832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 rot="1800000">
              <a:off x="668727" y="540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 rot="1800000">
              <a:off x="697302" y="28495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 rot="1800000">
              <a:off x="1421202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 rot="1800000">
              <a:off x="2154627" y="54117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 rot="1800000">
              <a:off x="217367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 rot="1800000">
              <a:off x="1440252" y="15636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 rot="1800000">
              <a:off x="8952302" y="4056063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 rot="1800000">
              <a:off x="8952302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599" name="Shape 599"/>
          <p:cNvSpPr/>
          <p:nvPr/>
        </p:nvSpPr>
        <p:spPr>
          <a:xfrm>
            <a:off x="4560887" y="-22226"/>
            <a:ext cx="3679826" cy="6272215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4649787" y="-22226"/>
            <a:ext cx="3505201" cy="23129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03" name="Shape 603"/>
          <p:cNvSpPr>
            <a:spLocks noGrp="1"/>
          </p:cNvSpPr>
          <p:nvPr>
            <p:ph type="title"/>
          </p:nvPr>
        </p:nvSpPr>
        <p:spPr>
          <a:xfrm>
            <a:off x="4733364" y="993975"/>
            <a:ext cx="3313357" cy="3416662"/>
          </a:xfrm>
          <a:prstGeom prst="rect">
            <a:avLst/>
          </a:prstGeom>
        </p:spPr>
        <p:txBody>
          <a:bodyPr anchor="b"/>
          <a:lstStyle>
            <a:lvl1pPr>
              <a:defRPr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604" name="Shape 604"/>
          <p:cNvSpPr>
            <a:spLocks noGrp="1"/>
          </p:cNvSpPr>
          <p:nvPr>
            <p:ph type="body" idx="1"/>
          </p:nvPr>
        </p:nvSpPr>
        <p:spPr>
          <a:xfrm>
            <a:off x="4733364" y="4421080"/>
            <a:ext cx="3309804" cy="24369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24242"/>
                </a:solidFill>
              </a:rPr>
              <a:t>Click to edit Master subtitle style</a:t>
            </a:r>
          </a:p>
        </p:txBody>
      </p:sp>
      <p:sp>
        <p:nvSpPr>
          <p:cNvPr id="605" name="Shape 605"/>
          <p:cNvSpPr>
            <a:spLocks noGrp="1"/>
          </p:cNvSpPr>
          <p:nvPr>
            <p:ph type="sldNum" sz="quarter" idx="2"/>
          </p:nvPr>
        </p:nvSpPr>
        <p:spPr>
          <a:xfrm>
            <a:off x="4649787" y="5764592"/>
            <a:ext cx="642938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94C6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roup 645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622" name="Group 622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610" name="Group 6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607" name="Shape 60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08" name="Shape 60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09" name="Shape 609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614" name="Group 614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611" name="Shape 61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12" name="Shape 61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13" name="Shape 613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618" name="Group 618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615" name="Shape 615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16" name="Shape 616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17" name="Shape 617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619" name="Shape 619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620" name="Shape 620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621" name="Shape 621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623" name="Shape 623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646" name="Shape 646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49" name="Shape 649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650" name="Shape 650"/>
          <p:cNvSpPr>
            <a:spLocks noGrp="1"/>
          </p:cNvSpPr>
          <p:nvPr>
            <p:ph type="body" idx="1"/>
          </p:nvPr>
        </p:nvSpPr>
        <p:spPr>
          <a:xfrm>
            <a:off x="1042987" y="2324100"/>
            <a:ext cx="6777038" cy="4533900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651" name="Shape 651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roup 691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668" name="Group 668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656" name="Group 65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653" name="Shape 65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54" name="Shape 65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55" name="Shape 655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660" name="Group 660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657" name="Shape 65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58" name="Shape 65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59" name="Shape 659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664" name="Group 664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661" name="Shape 661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62" name="Shape 662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663" name="Shape 663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665" name="Shape 665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666" name="Shape 666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667" name="Shape 667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669" name="Shape 669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692" name="Shape 692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695" name="Shape 695"/>
          <p:cNvSpPr>
            <a:spLocks noGrp="1"/>
          </p:cNvSpPr>
          <p:nvPr>
            <p:ph type="title"/>
          </p:nvPr>
        </p:nvSpPr>
        <p:spPr>
          <a:xfrm>
            <a:off x="1258644" y="1186328"/>
            <a:ext cx="6637469" cy="307657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696" name="Shape 696"/>
          <p:cNvSpPr>
            <a:spLocks noGrp="1"/>
          </p:cNvSpPr>
          <p:nvPr>
            <p:ph type="body" idx="1"/>
          </p:nvPr>
        </p:nvSpPr>
        <p:spPr>
          <a:xfrm>
            <a:off x="1258644" y="4267200"/>
            <a:ext cx="6637468" cy="259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697" name="Shape 697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roup 737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714" name="Group 714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702" name="Group 70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699" name="Shape 69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00" name="Shape 70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01" name="Shape 701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706" name="Group 706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703" name="Shape 70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04" name="Shape 70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05" name="Shape 705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710" name="Group 710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707" name="Shape 707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08" name="Shape 708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09" name="Shape 709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711" name="Shape 711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712" name="Shape 712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713" name="Shape 713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715" name="Shape 715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738" name="Shape 738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741" name="Shape 741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742" name="Shape 742"/>
          <p:cNvSpPr>
            <a:spLocks noGrp="1"/>
          </p:cNvSpPr>
          <p:nvPr>
            <p:ph type="body" idx="1"/>
          </p:nvPr>
        </p:nvSpPr>
        <p:spPr>
          <a:xfrm>
            <a:off x="1042416" y="2313432"/>
            <a:ext cx="3419857" cy="4544568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743" name="Shape 743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roup 783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760" name="Group 760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748" name="Group 74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745" name="Shape 74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46" name="Shape 74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47" name="Shape 747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752" name="Group 752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749" name="Shape 74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50" name="Shape 75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51" name="Shape 751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756" name="Group 756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753" name="Shape 753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54" name="Shape 754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55" name="Shape 755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757" name="Shape 757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758" name="Shape 758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759" name="Shape 759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761" name="Shape 761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784" name="Shape 784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785" name="Shape 785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786" name="Shape 786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787" name="Shape 787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788" name="Shape 788"/>
          <p:cNvSpPr>
            <a:spLocks noGrp="1"/>
          </p:cNvSpPr>
          <p:nvPr>
            <p:ph type="body" idx="1"/>
          </p:nvPr>
        </p:nvSpPr>
        <p:spPr>
          <a:xfrm>
            <a:off x="1412110" y="2170112"/>
            <a:ext cx="3057150" cy="7856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94C6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4C600"/>
                </a:solidFill>
              </a:rPr>
              <a:t>Click to edit Master text styles</a:t>
            </a:r>
          </a:p>
        </p:txBody>
      </p:sp>
      <p:sp>
        <p:nvSpPr>
          <p:cNvPr id="789" name="Shape 789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roup 829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806" name="Group 806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794" name="Group 79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791" name="Shape 79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92" name="Shape 79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93" name="Shape 793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798" name="Group 798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795" name="Shape 79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96" name="Shape 79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797" name="Shape 797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802" name="Group 802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799" name="Shape 799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00" name="Shape 800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01" name="Shape 801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803" name="Shape 803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804" name="Shape 804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805" name="Shape 805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807" name="Shape 807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830" name="Shape 830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831" name="Shape 831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832" name="Shape 832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833" name="Shape 833"/>
          <p:cNvSpPr>
            <a:spLocks noGrp="1"/>
          </p:cNvSpPr>
          <p:nvPr>
            <p:ph type="title"/>
          </p:nvPr>
        </p:nvSpPr>
        <p:spPr>
          <a:xfrm>
            <a:off x="1042987" y="1027112"/>
            <a:ext cx="7024688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834" name="Shape 834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roup 874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851" name="Group 851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839" name="Group 83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836" name="Shape 83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37" name="Shape 83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38" name="Shape 838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843" name="Group 843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840" name="Shape 84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41" name="Shape 84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42" name="Shape 842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847" name="Group 847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844" name="Shape 844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45" name="Shape 845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46" name="Shape 846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848" name="Shape 848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849" name="Shape 849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850" name="Shape 850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852" name="Shape 852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875" name="Shape 875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878" name="Shape 878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roup 918"/>
          <p:cNvGrpSpPr/>
          <p:nvPr/>
        </p:nvGrpSpPr>
        <p:grpSpPr>
          <a:xfrm>
            <a:off x="-644915" y="0"/>
            <a:ext cx="10458919" cy="7117376"/>
            <a:chOff x="0" y="0"/>
            <a:chExt cx="10458917" cy="7117375"/>
          </a:xfrm>
        </p:grpSpPr>
        <p:grpSp>
          <p:nvGrpSpPr>
            <p:cNvPr id="895" name="Group 895"/>
            <p:cNvGrpSpPr/>
            <p:nvPr/>
          </p:nvGrpSpPr>
          <p:grpSpPr>
            <a:xfrm>
              <a:off x="644915" y="0"/>
              <a:ext cx="9144001" cy="6858000"/>
              <a:chOff x="0" y="0"/>
              <a:chExt cx="9144000" cy="6858000"/>
            </a:xfrm>
          </p:grpSpPr>
          <p:grpSp>
            <p:nvGrpSpPr>
              <p:cNvPr id="883" name="Group 88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880" name="Shape 8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81" name="Shape 881"/>
                <p:cNvSpPr/>
                <p:nvPr/>
              </p:nvSpPr>
              <p:spPr>
                <a:xfrm>
                  <a:off x="0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82" name="Shape 882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887" name="Group 887"/>
              <p:cNvGrpSpPr/>
              <p:nvPr/>
            </p:nvGrpSpPr>
            <p:grpSpPr>
              <a:xfrm>
                <a:off x="422275" y="0"/>
                <a:ext cx="2514600" cy="6858000"/>
                <a:chOff x="0" y="0"/>
                <a:chExt cx="2514599" cy="6858000"/>
              </a:xfrm>
            </p:grpSpPr>
            <p:sp>
              <p:nvSpPr>
                <p:cNvPr id="884" name="Shape 8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85" name="Shape 8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86" name="Shape 886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891" name="Group 891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888" name="Shape 888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89" name="Shape 889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890" name="Shape 890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892" name="Shape 89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893" name="Shape 893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894" name="Shape 894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896" name="Shape 896"/>
            <p:cNvSpPr/>
            <p:nvPr/>
          </p:nvSpPr>
          <p:spPr>
            <a:xfrm>
              <a:off x="632214" y="5035549"/>
              <a:ext cx="9145590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632214" y="3486385"/>
              <a:ext cx="9145590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632214" y="5284788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2781690" y="5137883"/>
              <a:ext cx="6983414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 rot="1800000">
              <a:off x="364052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 rot="1800000">
              <a:off x="4364427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 rot="1800000">
              <a:off x="4373952" y="159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 rot="1800000">
              <a:off x="3621477" y="32543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 rot="1800000">
              <a:off x="5107377" y="53832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 rot="1800000">
              <a:off x="668727" y="540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 rot="1800000">
              <a:off x="697302" y="28495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 rot="1800000">
              <a:off x="1421202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 rot="1800000">
              <a:off x="2154627" y="54117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 rot="1800000">
              <a:off x="217367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 rot="1800000">
              <a:off x="1440252" y="15636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 rot="1800000">
              <a:off x="8952302" y="4056063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 rot="1800000">
              <a:off x="8952302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919" name="Shape 919"/>
          <p:cNvSpPr/>
          <p:nvPr/>
        </p:nvSpPr>
        <p:spPr>
          <a:xfrm>
            <a:off x="4560887" y="-22226"/>
            <a:ext cx="3679826" cy="6272215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20" name="Shape 920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21" name="Shape 921"/>
          <p:cNvSpPr/>
          <p:nvPr/>
        </p:nvSpPr>
        <p:spPr>
          <a:xfrm>
            <a:off x="904875" y="601662"/>
            <a:ext cx="3562350" cy="5648326"/>
          </a:xfrm>
          <a:prstGeom prst="rect">
            <a:avLst/>
          </a:prstGeom>
          <a:solidFill>
            <a:srgbClr val="FFFFFF"/>
          </a:solidFill>
          <a:ln w="3175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22" name="Shape 922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23" name="Shape 923"/>
          <p:cNvSpPr>
            <a:spLocks noGrp="1"/>
          </p:cNvSpPr>
          <p:nvPr>
            <p:ph type="body" idx="1"/>
          </p:nvPr>
        </p:nvSpPr>
        <p:spPr>
          <a:xfrm>
            <a:off x="1145894" y="856526"/>
            <a:ext cx="3090441" cy="6001474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924" name="Shape 924"/>
          <p:cNvSpPr>
            <a:spLocks noGrp="1"/>
          </p:cNvSpPr>
          <p:nvPr>
            <p:ph type="title"/>
          </p:nvPr>
        </p:nvSpPr>
        <p:spPr>
          <a:xfrm>
            <a:off x="4739833" y="942933"/>
            <a:ext cx="3304573" cy="3177654"/>
          </a:xfrm>
          <a:prstGeom prst="rect">
            <a:avLst/>
          </a:prstGeom>
        </p:spPr>
        <p:txBody>
          <a:bodyPr anchor="b"/>
          <a:lstStyle>
            <a:lvl1pPr>
              <a:defRPr sz="28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925" name="Shape 925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01752" y="155447"/>
            <a:ext cx="8686801" cy="1444753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600" b="1" cap="all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1910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Fifth level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8229600" y="6477000"/>
            <a:ext cx="762000" cy="2649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roup 965"/>
          <p:cNvGrpSpPr/>
          <p:nvPr/>
        </p:nvGrpSpPr>
        <p:grpSpPr>
          <a:xfrm>
            <a:off x="-644915" y="0"/>
            <a:ext cx="10458919" cy="7117376"/>
            <a:chOff x="0" y="0"/>
            <a:chExt cx="10458917" cy="7117375"/>
          </a:xfrm>
        </p:grpSpPr>
        <p:grpSp>
          <p:nvGrpSpPr>
            <p:cNvPr id="942" name="Group 942"/>
            <p:cNvGrpSpPr/>
            <p:nvPr/>
          </p:nvGrpSpPr>
          <p:grpSpPr>
            <a:xfrm>
              <a:off x="644915" y="0"/>
              <a:ext cx="9144001" cy="6858000"/>
              <a:chOff x="0" y="0"/>
              <a:chExt cx="9144000" cy="6858000"/>
            </a:xfrm>
          </p:grpSpPr>
          <p:grpSp>
            <p:nvGrpSpPr>
              <p:cNvPr id="930" name="Group 93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927" name="Shape 92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28" name="Shape 928"/>
                <p:cNvSpPr/>
                <p:nvPr/>
              </p:nvSpPr>
              <p:spPr>
                <a:xfrm>
                  <a:off x="0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29" name="Shape 929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934" name="Group 934"/>
              <p:cNvGrpSpPr/>
              <p:nvPr/>
            </p:nvGrpSpPr>
            <p:grpSpPr>
              <a:xfrm>
                <a:off x="422275" y="0"/>
                <a:ext cx="2514600" cy="6858000"/>
                <a:chOff x="0" y="0"/>
                <a:chExt cx="2514599" cy="6858000"/>
              </a:xfrm>
            </p:grpSpPr>
            <p:sp>
              <p:nvSpPr>
                <p:cNvPr id="931" name="Shape 93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32" name="Shape 93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33" name="Shape 933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938" name="Group 938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935" name="Shape 935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36" name="Shape 936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37" name="Shape 937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939" name="Shape 93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940" name="Shape 940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941" name="Shape 941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943" name="Shape 943"/>
            <p:cNvSpPr/>
            <p:nvPr/>
          </p:nvSpPr>
          <p:spPr>
            <a:xfrm>
              <a:off x="632214" y="5035549"/>
              <a:ext cx="9145590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632214" y="3486385"/>
              <a:ext cx="9145590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632214" y="5284788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2781690" y="5137883"/>
              <a:ext cx="6983414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 rot="1800000">
              <a:off x="364052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 rot="1800000">
              <a:off x="4364427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 rot="1800000">
              <a:off x="4373952" y="159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 rot="1800000">
              <a:off x="3621477" y="32543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 rot="1800000">
              <a:off x="5107377" y="53832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 rot="1800000">
              <a:off x="668727" y="540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 rot="1800000">
              <a:off x="697302" y="28495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 rot="1800000">
              <a:off x="1421202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 rot="1800000">
              <a:off x="2154627" y="54117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 rot="1800000">
              <a:off x="217367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 rot="1800000">
              <a:off x="1440252" y="15636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 rot="1800000">
              <a:off x="8952302" y="4056063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 rot="1800000">
              <a:off x="8952302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966" name="Shape 966"/>
          <p:cNvSpPr/>
          <p:nvPr/>
        </p:nvSpPr>
        <p:spPr>
          <a:xfrm>
            <a:off x="4560887" y="-22226"/>
            <a:ext cx="3679826" cy="6272215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67" name="Shape 967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904875" y="601662"/>
            <a:ext cx="3562350" cy="5648326"/>
          </a:xfrm>
          <a:prstGeom prst="rect">
            <a:avLst/>
          </a:prstGeom>
          <a:solidFill>
            <a:srgbClr val="FFFFFF"/>
          </a:solidFill>
          <a:ln w="3175">
            <a:solidFill>
              <a:srgbClr val="1F1F17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970" name="Shape 970"/>
          <p:cNvSpPr>
            <a:spLocks noGrp="1"/>
          </p:cNvSpPr>
          <p:nvPr>
            <p:ph type="title"/>
          </p:nvPr>
        </p:nvSpPr>
        <p:spPr>
          <a:xfrm>
            <a:off x="4734423" y="946404"/>
            <a:ext cx="3300985" cy="3177541"/>
          </a:xfrm>
          <a:prstGeom prst="rect">
            <a:avLst/>
          </a:prstGeom>
        </p:spPr>
        <p:txBody>
          <a:bodyPr anchor="b"/>
          <a:lstStyle>
            <a:lvl1pPr>
              <a:defRPr sz="28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971" name="Shape 971"/>
          <p:cNvSpPr>
            <a:spLocks noGrp="1"/>
          </p:cNvSpPr>
          <p:nvPr>
            <p:ph type="body" idx="1"/>
          </p:nvPr>
        </p:nvSpPr>
        <p:spPr>
          <a:xfrm>
            <a:off x="4734629" y="4133088"/>
            <a:ext cx="3300574" cy="27249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24242"/>
                </a:solidFill>
              </a:rPr>
              <a:t>Click to edit Master text styles</a:t>
            </a:r>
          </a:p>
        </p:txBody>
      </p:sp>
      <p:sp>
        <p:nvSpPr>
          <p:cNvPr id="972" name="Shape 972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roup 1012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989" name="Group 989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977" name="Group 977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974" name="Shape 97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75" name="Shape 97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76" name="Shape 976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981" name="Group 981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978" name="Shape 97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79" name="Shape 97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80" name="Shape 980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985" name="Group 985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982" name="Shape 982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83" name="Shape 983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984" name="Shape 984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986" name="Shape 986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987" name="Shape 987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988" name="Shape 988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990" name="Shape 990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013" name="Shape 1013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15" name="Shape 1015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16" name="Shape 1016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017" name="Shape 1017"/>
          <p:cNvSpPr>
            <a:spLocks noGrp="1"/>
          </p:cNvSpPr>
          <p:nvPr>
            <p:ph type="body" idx="1"/>
          </p:nvPr>
        </p:nvSpPr>
        <p:spPr>
          <a:xfrm>
            <a:off x="1042987" y="2324100"/>
            <a:ext cx="6777038" cy="4533900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1018" name="Shape 1018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roup 1058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035" name="Group 1035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023" name="Group 102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020" name="Shape 102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21" name="Shape 102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22" name="Shape 1022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027" name="Group 1027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024" name="Shape 102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25" name="Shape 102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26" name="Shape 1026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031" name="Group 1031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028" name="Shape 1028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29" name="Shape 1029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30" name="Shape 1030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032" name="Shape 1032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033" name="Shape 1033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034" name="Shape 1034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036" name="Shape 1036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059" name="Shape 1059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60" name="Shape 1060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61" name="Shape 1061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62" name="Shape 1062"/>
          <p:cNvSpPr>
            <a:spLocks noGrp="1"/>
          </p:cNvSpPr>
          <p:nvPr>
            <p:ph type="title"/>
          </p:nvPr>
        </p:nvSpPr>
        <p:spPr>
          <a:xfrm>
            <a:off x="6629400" y="172897"/>
            <a:ext cx="1484453" cy="64948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063" name="Shape 1063"/>
          <p:cNvSpPr>
            <a:spLocks noGrp="1"/>
          </p:cNvSpPr>
          <p:nvPr>
            <p:ph type="body" idx="1"/>
          </p:nvPr>
        </p:nvSpPr>
        <p:spPr>
          <a:xfrm>
            <a:off x="1053295" y="1030147"/>
            <a:ext cx="5423705" cy="5827853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1064" name="Shape 1064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roup 1104"/>
          <p:cNvGrpSpPr/>
          <p:nvPr/>
        </p:nvGrpSpPr>
        <p:grpSpPr>
          <a:xfrm>
            <a:off x="-644915" y="0"/>
            <a:ext cx="10458919" cy="7117376"/>
            <a:chOff x="0" y="0"/>
            <a:chExt cx="10458917" cy="7117375"/>
          </a:xfrm>
        </p:grpSpPr>
        <p:grpSp>
          <p:nvGrpSpPr>
            <p:cNvPr id="1081" name="Group 1081"/>
            <p:cNvGrpSpPr/>
            <p:nvPr/>
          </p:nvGrpSpPr>
          <p:grpSpPr>
            <a:xfrm>
              <a:off x="644915" y="0"/>
              <a:ext cx="9144001" cy="6858000"/>
              <a:chOff x="0" y="0"/>
              <a:chExt cx="9144000" cy="6858000"/>
            </a:xfrm>
          </p:grpSpPr>
          <p:grpSp>
            <p:nvGrpSpPr>
              <p:cNvPr id="1069" name="Group 106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066" name="Shape 106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67" name="Shape 1067"/>
                <p:cNvSpPr/>
                <p:nvPr/>
              </p:nvSpPr>
              <p:spPr>
                <a:xfrm>
                  <a:off x="0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68" name="Shape 1068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073" name="Group 1073"/>
              <p:cNvGrpSpPr/>
              <p:nvPr/>
            </p:nvGrpSpPr>
            <p:grpSpPr>
              <a:xfrm>
                <a:off x="422275" y="0"/>
                <a:ext cx="2514600" cy="6858000"/>
                <a:chOff x="0" y="0"/>
                <a:chExt cx="2514599" cy="6858000"/>
              </a:xfrm>
            </p:grpSpPr>
            <p:sp>
              <p:nvSpPr>
                <p:cNvPr id="1070" name="Shape 107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71" name="Shape 107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72" name="Shape 1072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077" name="Group 1077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074" name="Shape 1074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75" name="Shape 1075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076" name="Shape 1076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078" name="Shape 107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079" name="Shape 1079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080" name="Shape 1080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082" name="Shape 1082"/>
            <p:cNvSpPr/>
            <p:nvPr/>
          </p:nvSpPr>
          <p:spPr>
            <a:xfrm>
              <a:off x="632214" y="5035549"/>
              <a:ext cx="9145590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632214" y="3486385"/>
              <a:ext cx="9145590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632214" y="5284788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2781690" y="5137883"/>
              <a:ext cx="6983414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 rot="1800000">
              <a:off x="364052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 rot="1800000">
              <a:off x="4364427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 rot="1800000">
              <a:off x="4373952" y="159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 rot="1800000">
              <a:off x="3621477" y="32543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 rot="1800000">
              <a:off x="5107377" y="53832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 rot="1800000">
              <a:off x="668727" y="540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 rot="1800000">
              <a:off x="697302" y="28495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 rot="1800000">
              <a:off x="1421202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 rot="1800000">
              <a:off x="2154627" y="54117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 rot="1800000">
              <a:off x="217367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 rot="1800000">
              <a:off x="1440252" y="15636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 rot="1800000">
              <a:off x="8952302" y="4056063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 rot="1800000">
              <a:off x="8952302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105" name="Shape 1105"/>
          <p:cNvSpPr/>
          <p:nvPr/>
        </p:nvSpPr>
        <p:spPr>
          <a:xfrm>
            <a:off x="4560887" y="-22226"/>
            <a:ext cx="3679826" cy="6272215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06" name="Shape 1106"/>
          <p:cNvSpPr/>
          <p:nvPr/>
        </p:nvSpPr>
        <p:spPr>
          <a:xfrm>
            <a:off x="4649787" y="-22226"/>
            <a:ext cx="3505201" cy="23129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07" name="Shape 1107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09" name="Shape 1109"/>
          <p:cNvSpPr>
            <a:spLocks noGrp="1"/>
          </p:cNvSpPr>
          <p:nvPr>
            <p:ph type="title"/>
          </p:nvPr>
        </p:nvSpPr>
        <p:spPr>
          <a:xfrm>
            <a:off x="4733364" y="993975"/>
            <a:ext cx="3313357" cy="3416662"/>
          </a:xfrm>
          <a:prstGeom prst="rect">
            <a:avLst/>
          </a:prstGeom>
        </p:spPr>
        <p:txBody>
          <a:bodyPr anchor="b"/>
          <a:lstStyle>
            <a:lvl1pPr>
              <a:defRPr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110" name="Shape 1110"/>
          <p:cNvSpPr>
            <a:spLocks noGrp="1"/>
          </p:cNvSpPr>
          <p:nvPr>
            <p:ph type="body" idx="1"/>
          </p:nvPr>
        </p:nvSpPr>
        <p:spPr>
          <a:xfrm>
            <a:off x="4733364" y="4421080"/>
            <a:ext cx="3309804" cy="24369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24242"/>
                </a:solidFill>
              </a:rPr>
              <a:t>Click to edit Master subtitle style</a:t>
            </a:r>
          </a:p>
        </p:txBody>
      </p:sp>
      <p:sp>
        <p:nvSpPr>
          <p:cNvPr id="1111" name="Shape 1111"/>
          <p:cNvSpPr>
            <a:spLocks noGrp="1"/>
          </p:cNvSpPr>
          <p:nvPr>
            <p:ph type="sldNum" sz="quarter" idx="2"/>
          </p:nvPr>
        </p:nvSpPr>
        <p:spPr>
          <a:xfrm>
            <a:off x="4649787" y="5764592"/>
            <a:ext cx="642938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94C6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roup 1151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128" name="Group 1128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116" name="Group 111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113" name="Shape 111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14" name="Shape 111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15" name="Shape 1115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120" name="Group 1120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117" name="Shape 111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18" name="Shape 11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19" name="Shape 1119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124" name="Group 1124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121" name="Shape 1121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22" name="Shape 1122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23" name="Shape 1123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125" name="Shape 1125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126" name="Shape 1126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127" name="Shape 1127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129" name="Shape 1129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152" name="Shape 1152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55" name="Shape 1155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156" name="Shape 1156"/>
          <p:cNvSpPr>
            <a:spLocks noGrp="1"/>
          </p:cNvSpPr>
          <p:nvPr>
            <p:ph type="body" idx="1"/>
          </p:nvPr>
        </p:nvSpPr>
        <p:spPr>
          <a:xfrm>
            <a:off x="1042987" y="2324100"/>
            <a:ext cx="6777038" cy="4533900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1157" name="Shape 1157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roup 1197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174" name="Group 1174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162" name="Group 116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159" name="Shape 115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60" name="Shape 116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61" name="Shape 1161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166" name="Group 1166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163" name="Shape 116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64" name="Shape 116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65" name="Shape 1165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170" name="Group 1170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167" name="Shape 1167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68" name="Shape 1168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169" name="Shape 1169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171" name="Shape 1171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172" name="Shape 1172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173" name="Shape 1173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175" name="Shape 1175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198" name="Shape 1198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99" name="Shape 1199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00" name="Shape 1200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01" name="Shape 1201"/>
          <p:cNvSpPr>
            <a:spLocks noGrp="1"/>
          </p:cNvSpPr>
          <p:nvPr>
            <p:ph type="title"/>
          </p:nvPr>
        </p:nvSpPr>
        <p:spPr>
          <a:xfrm>
            <a:off x="1258644" y="1186328"/>
            <a:ext cx="6637469" cy="307657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202" name="Shape 1202"/>
          <p:cNvSpPr>
            <a:spLocks noGrp="1"/>
          </p:cNvSpPr>
          <p:nvPr>
            <p:ph type="body" idx="1"/>
          </p:nvPr>
        </p:nvSpPr>
        <p:spPr>
          <a:xfrm>
            <a:off x="1258644" y="4267200"/>
            <a:ext cx="6637468" cy="259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203" name="Shape 1203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Group 1243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220" name="Group 1220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208" name="Group 120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205" name="Shape 120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06" name="Shape 120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07" name="Shape 1207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212" name="Group 1212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209" name="Shape 12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10" name="Shape 12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11" name="Shape 1211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216" name="Group 1216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213" name="Shape 1213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14" name="Shape 1214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15" name="Shape 1215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217" name="Shape 1217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218" name="Shape 1218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219" name="Shape 1219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221" name="Shape 1221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244" name="Shape 1244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45" name="Shape 1245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46" name="Shape 1246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47" name="Shape 1247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248" name="Shape 1248"/>
          <p:cNvSpPr>
            <a:spLocks noGrp="1"/>
          </p:cNvSpPr>
          <p:nvPr>
            <p:ph type="body" idx="1"/>
          </p:nvPr>
        </p:nvSpPr>
        <p:spPr>
          <a:xfrm>
            <a:off x="1042416" y="2313432"/>
            <a:ext cx="3419857" cy="4544568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1249" name="Shape 1249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roup 1289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266" name="Group 1266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254" name="Group 125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251" name="Shape 125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52" name="Shape 125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53" name="Shape 1253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258" name="Group 1258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255" name="Shape 125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56" name="Shape 125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57" name="Shape 1257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262" name="Group 1262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259" name="Shape 1259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60" name="Shape 1260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61" name="Shape 1261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263" name="Shape 1263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264" name="Shape 1264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265" name="Shape 1265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267" name="Shape 1267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290" name="Shape 1290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92" name="Shape 1292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93" name="Shape 1293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294" name="Shape 1294"/>
          <p:cNvSpPr>
            <a:spLocks noGrp="1"/>
          </p:cNvSpPr>
          <p:nvPr>
            <p:ph type="body" idx="1"/>
          </p:nvPr>
        </p:nvSpPr>
        <p:spPr>
          <a:xfrm>
            <a:off x="1412110" y="2170112"/>
            <a:ext cx="3057150" cy="7856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94C6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4C600"/>
                </a:solidFill>
              </a:rPr>
              <a:t>Click to edit Master text styles</a:t>
            </a:r>
          </a:p>
        </p:txBody>
      </p:sp>
      <p:sp>
        <p:nvSpPr>
          <p:cNvPr id="1295" name="Shape 1295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roup 1335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312" name="Group 1312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300" name="Group 130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297" name="Shape 129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98" name="Shape 129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299" name="Shape 1299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304" name="Group 1304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301" name="Shape 130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02" name="Shape 130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03" name="Shape 1303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308" name="Group 1308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305" name="Shape 1305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06" name="Shape 1306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07" name="Shape 1307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309" name="Shape 1309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310" name="Shape 1310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311" name="Shape 1311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313" name="Shape 1313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336" name="Shape 1336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339" name="Shape 1339"/>
          <p:cNvSpPr>
            <a:spLocks noGrp="1"/>
          </p:cNvSpPr>
          <p:nvPr>
            <p:ph type="title"/>
          </p:nvPr>
        </p:nvSpPr>
        <p:spPr>
          <a:xfrm>
            <a:off x="1042987" y="1027112"/>
            <a:ext cx="7024688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340" name="Shape 1340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roup 1380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357" name="Group 1357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345" name="Group 1345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342" name="Shape 134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43" name="Shape 134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44" name="Shape 1344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349" name="Group 1349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346" name="Shape 134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47" name="Shape 134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48" name="Shape 1348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353" name="Group 1353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350" name="Shape 1350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51" name="Shape 1351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52" name="Shape 1352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354" name="Shape 1354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355" name="Shape 1355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356" name="Shape 1356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358" name="Shape 1358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8" name="Shape 1378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379" name="Shape 1379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381" name="Shape 1381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382" name="Shape 1382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384" name="Shape 1384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304800" y="4845050"/>
            <a:ext cx="8610600" cy="2012950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600" b="1" cap="all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281443" y="0"/>
            <a:ext cx="4290557" cy="19732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 b="1" cap="all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lvl="0">
              <a:defRPr b="0" cap="none">
                <a:solidFill>
                  <a:srgbClr val="000000"/>
                </a:solidFill>
              </a:defRPr>
            </a:pPr>
            <a:r>
              <a:rPr b="1" cap="all">
                <a:solidFill>
                  <a:srgbClr val="AF7622"/>
                </a:solidFill>
              </a:rPr>
              <a:t>Click to edit Master text styles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8229600" y="6477000"/>
            <a:ext cx="762000" cy="2649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14350" y="6019799"/>
            <a:ext cx="8629651" cy="2383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roup 1424"/>
          <p:cNvGrpSpPr/>
          <p:nvPr/>
        </p:nvGrpSpPr>
        <p:grpSpPr>
          <a:xfrm>
            <a:off x="-644915" y="0"/>
            <a:ext cx="10458919" cy="7117376"/>
            <a:chOff x="0" y="0"/>
            <a:chExt cx="10458917" cy="7117375"/>
          </a:xfrm>
        </p:grpSpPr>
        <p:grpSp>
          <p:nvGrpSpPr>
            <p:cNvPr id="1401" name="Group 1401"/>
            <p:cNvGrpSpPr/>
            <p:nvPr/>
          </p:nvGrpSpPr>
          <p:grpSpPr>
            <a:xfrm>
              <a:off x="644915" y="0"/>
              <a:ext cx="9144001" cy="6858000"/>
              <a:chOff x="0" y="0"/>
              <a:chExt cx="9144000" cy="6858000"/>
            </a:xfrm>
          </p:grpSpPr>
          <p:grpSp>
            <p:nvGrpSpPr>
              <p:cNvPr id="1389" name="Group 138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386" name="Shape 13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87" name="Shape 1387"/>
                <p:cNvSpPr/>
                <p:nvPr/>
              </p:nvSpPr>
              <p:spPr>
                <a:xfrm>
                  <a:off x="0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88" name="Shape 1388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393" name="Group 1393"/>
              <p:cNvGrpSpPr/>
              <p:nvPr/>
            </p:nvGrpSpPr>
            <p:grpSpPr>
              <a:xfrm>
                <a:off x="422275" y="0"/>
                <a:ext cx="2514600" cy="6858000"/>
                <a:chOff x="0" y="0"/>
                <a:chExt cx="2514599" cy="6858000"/>
              </a:xfrm>
            </p:grpSpPr>
            <p:sp>
              <p:nvSpPr>
                <p:cNvPr id="1390" name="Shape 139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91" name="Shape 139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92" name="Shape 1392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397" name="Group 1397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394" name="Shape 1394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95" name="Shape 1395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396" name="Shape 1396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398" name="Shape 139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399" name="Shape 1399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400" name="Shape 1400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402" name="Shape 1402"/>
            <p:cNvSpPr/>
            <p:nvPr/>
          </p:nvSpPr>
          <p:spPr>
            <a:xfrm>
              <a:off x="632214" y="5035549"/>
              <a:ext cx="9145590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03" name="Shape 1403"/>
            <p:cNvSpPr/>
            <p:nvPr/>
          </p:nvSpPr>
          <p:spPr>
            <a:xfrm>
              <a:off x="632214" y="3486385"/>
              <a:ext cx="9145590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632214" y="5284788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>
              <a:off x="2781690" y="5137883"/>
              <a:ext cx="6983414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 rot="1800000">
              <a:off x="364052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 rot="1800000">
              <a:off x="4364427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 rot="1800000">
              <a:off x="4373952" y="159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 rot="1800000">
              <a:off x="3621477" y="32543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 rot="1800000">
              <a:off x="5107377" y="53832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3" name="Shape 1413"/>
            <p:cNvSpPr/>
            <p:nvPr/>
          </p:nvSpPr>
          <p:spPr>
            <a:xfrm rot="1800000">
              <a:off x="668727" y="540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4" name="Shape 1414"/>
            <p:cNvSpPr/>
            <p:nvPr/>
          </p:nvSpPr>
          <p:spPr>
            <a:xfrm rot="1800000">
              <a:off x="697302" y="28495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5" name="Shape 1415"/>
            <p:cNvSpPr/>
            <p:nvPr/>
          </p:nvSpPr>
          <p:spPr>
            <a:xfrm rot="1800000">
              <a:off x="1421202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6" name="Shape 1416"/>
            <p:cNvSpPr/>
            <p:nvPr/>
          </p:nvSpPr>
          <p:spPr>
            <a:xfrm rot="1800000">
              <a:off x="2154627" y="54117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 rot="1800000">
              <a:off x="217367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 rot="1800000">
              <a:off x="1440252" y="15636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19" name="Shape 1419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20" name="Shape 1420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 rot="1800000">
              <a:off x="8952302" y="4056063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23" name="Shape 1423"/>
            <p:cNvSpPr/>
            <p:nvPr/>
          </p:nvSpPr>
          <p:spPr>
            <a:xfrm rot="1800000">
              <a:off x="8952302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425" name="Shape 1425"/>
          <p:cNvSpPr/>
          <p:nvPr/>
        </p:nvSpPr>
        <p:spPr>
          <a:xfrm>
            <a:off x="4560887" y="-22226"/>
            <a:ext cx="3679826" cy="6272215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26" name="Shape 1426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27" name="Shape 1427"/>
          <p:cNvSpPr/>
          <p:nvPr/>
        </p:nvSpPr>
        <p:spPr>
          <a:xfrm>
            <a:off x="904875" y="601662"/>
            <a:ext cx="3562350" cy="5648326"/>
          </a:xfrm>
          <a:prstGeom prst="rect">
            <a:avLst/>
          </a:prstGeom>
          <a:solidFill>
            <a:srgbClr val="FFFFFF"/>
          </a:solidFill>
          <a:ln w="3175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28" name="Shape 1428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29" name="Shape 1429"/>
          <p:cNvSpPr>
            <a:spLocks noGrp="1"/>
          </p:cNvSpPr>
          <p:nvPr>
            <p:ph type="body" idx="1"/>
          </p:nvPr>
        </p:nvSpPr>
        <p:spPr>
          <a:xfrm>
            <a:off x="1145894" y="856526"/>
            <a:ext cx="3090441" cy="6001474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1430" name="Shape 1430"/>
          <p:cNvSpPr>
            <a:spLocks noGrp="1"/>
          </p:cNvSpPr>
          <p:nvPr>
            <p:ph type="title"/>
          </p:nvPr>
        </p:nvSpPr>
        <p:spPr>
          <a:xfrm>
            <a:off x="4739833" y="942933"/>
            <a:ext cx="3304573" cy="3177654"/>
          </a:xfrm>
          <a:prstGeom prst="rect">
            <a:avLst/>
          </a:prstGeom>
        </p:spPr>
        <p:txBody>
          <a:bodyPr anchor="b"/>
          <a:lstStyle>
            <a:lvl1pPr>
              <a:defRPr sz="28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431" name="Shape 1431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1" name="Group 1471"/>
          <p:cNvGrpSpPr/>
          <p:nvPr/>
        </p:nvGrpSpPr>
        <p:grpSpPr>
          <a:xfrm>
            <a:off x="-644915" y="0"/>
            <a:ext cx="10458919" cy="7117376"/>
            <a:chOff x="0" y="0"/>
            <a:chExt cx="10458917" cy="7117375"/>
          </a:xfrm>
        </p:grpSpPr>
        <p:grpSp>
          <p:nvGrpSpPr>
            <p:cNvPr id="1448" name="Group 1448"/>
            <p:cNvGrpSpPr/>
            <p:nvPr/>
          </p:nvGrpSpPr>
          <p:grpSpPr>
            <a:xfrm>
              <a:off x="644915" y="0"/>
              <a:ext cx="9144001" cy="6858000"/>
              <a:chOff x="0" y="0"/>
              <a:chExt cx="9144000" cy="6858000"/>
            </a:xfrm>
          </p:grpSpPr>
          <p:grpSp>
            <p:nvGrpSpPr>
              <p:cNvPr id="1436" name="Group 143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433" name="Shape 143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34" name="Shape 1434"/>
                <p:cNvSpPr/>
                <p:nvPr/>
              </p:nvSpPr>
              <p:spPr>
                <a:xfrm>
                  <a:off x="0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35" name="Shape 1435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440" name="Group 1440"/>
              <p:cNvGrpSpPr/>
              <p:nvPr/>
            </p:nvGrpSpPr>
            <p:grpSpPr>
              <a:xfrm>
                <a:off x="422275" y="0"/>
                <a:ext cx="2514600" cy="6858000"/>
                <a:chOff x="0" y="0"/>
                <a:chExt cx="2514599" cy="6858000"/>
              </a:xfrm>
            </p:grpSpPr>
            <p:sp>
              <p:nvSpPr>
                <p:cNvPr id="1437" name="Shape 143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38" name="Shape 143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39" name="Shape 1439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444" name="Group 1444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441" name="Shape 1441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42" name="Shape 1442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43" name="Shape 1443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445" name="Shape 1445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446" name="Shape 1446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447" name="Shape 1447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449" name="Shape 1449"/>
            <p:cNvSpPr/>
            <p:nvPr/>
          </p:nvSpPr>
          <p:spPr>
            <a:xfrm>
              <a:off x="632214" y="5035549"/>
              <a:ext cx="9145590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0" name="Shape 1450"/>
            <p:cNvSpPr/>
            <p:nvPr/>
          </p:nvSpPr>
          <p:spPr>
            <a:xfrm>
              <a:off x="632214" y="3486385"/>
              <a:ext cx="9145590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2" name="Shape 1452"/>
            <p:cNvSpPr/>
            <p:nvPr/>
          </p:nvSpPr>
          <p:spPr>
            <a:xfrm>
              <a:off x="632214" y="5284788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3" name="Shape 1453"/>
            <p:cNvSpPr/>
            <p:nvPr/>
          </p:nvSpPr>
          <p:spPr>
            <a:xfrm>
              <a:off x="2781690" y="5137883"/>
              <a:ext cx="6983414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4" name="Shape 1454"/>
            <p:cNvSpPr/>
            <p:nvPr/>
          </p:nvSpPr>
          <p:spPr>
            <a:xfrm rot="1800000">
              <a:off x="364052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5" name="Shape 1455"/>
            <p:cNvSpPr/>
            <p:nvPr/>
          </p:nvSpPr>
          <p:spPr>
            <a:xfrm rot="1800000">
              <a:off x="4364427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6" name="Shape 1456"/>
            <p:cNvSpPr/>
            <p:nvPr/>
          </p:nvSpPr>
          <p:spPr>
            <a:xfrm rot="1800000">
              <a:off x="4373952" y="159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7" name="Shape 1457"/>
            <p:cNvSpPr/>
            <p:nvPr/>
          </p:nvSpPr>
          <p:spPr>
            <a:xfrm rot="1800000">
              <a:off x="3621477" y="32543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8" name="Shape 1458"/>
            <p:cNvSpPr/>
            <p:nvPr/>
          </p:nvSpPr>
          <p:spPr>
            <a:xfrm rot="1800000">
              <a:off x="5107377" y="53832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59" name="Shape 1459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0" name="Shape 1460"/>
            <p:cNvSpPr/>
            <p:nvPr/>
          </p:nvSpPr>
          <p:spPr>
            <a:xfrm rot="1800000">
              <a:off x="668727" y="54022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1" name="Shape 1461"/>
            <p:cNvSpPr/>
            <p:nvPr/>
          </p:nvSpPr>
          <p:spPr>
            <a:xfrm rot="1800000">
              <a:off x="697302" y="284956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 rot="1800000">
              <a:off x="1421202" y="4125912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 rot="1800000">
              <a:off x="2154627" y="54117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4" name="Shape 1464"/>
            <p:cNvSpPr/>
            <p:nvPr/>
          </p:nvSpPr>
          <p:spPr>
            <a:xfrm rot="1800000">
              <a:off x="2173677" y="28590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5" name="Shape 1465"/>
            <p:cNvSpPr/>
            <p:nvPr/>
          </p:nvSpPr>
          <p:spPr>
            <a:xfrm rot="1800000">
              <a:off x="1440252" y="1563687"/>
              <a:ext cx="1601787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8" name="Shape 1468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69" name="Shape 1469"/>
            <p:cNvSpPr/>
            <p:nvPr/>
          </p:nvSpPr>
          <p:spPr>
            <a:xfrm rot="1800000">
              <a:off x="8952302" y="4056063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70" name="Shape 1470"/>
            <p:cNvSpPr/>
            <p:nvPr/>
          </p:nvSpPr>
          <p:spPr>
            <a:xfrm rot="1800000">
              <a:off x="8952302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472" name="Shape 1472"/>
          <p:cNvSpPr/>
          <p:nvPr/>
        </p:nvSpPr>
        <p:spPr>
          <a:xfrm>
            <a:off x="4560887" y="-22226"/>
            <a:ext cx="3679826" cy="6272215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73" name="Shape 1473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904875" y="601662"/>
            <a:ext cx="3562350" cy="5648326"/>
          </a:xfrm>
          <a:prstGeom prst="rect">
            <a:avLst/>
          </a:prstGeom>
          <a:solidFill>
            <a:srgbClr val="FFFFFF"/>
          </a:solidFill>
          <a:ln w="3175">
            <a:solidFill>
              <a:srgbClr val="1F1F17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4651375" y="6088062"/>
            <a:ext cx="35052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476" name="Shape 1476"/>
          <p:cNvSpPr>
            <a:spLocks noGrp="1"/>
          </p:cNvSpPr>
          <p:nvPr>
            <p:ph type="title"/>
          </p:nvPr>
        </p:nvSpPr>
        <p:spPr>
          <a:xfrm>
            <a:off x="4734423" y="946404"/>
            <a:ext cx="3300985" cy="3177541"/>
          </a:xfrm>
          <a:prstGeom prst="rect">
            <a:avLst/>
          </a:prstGeom>
        </p:spPr>
        <p:txBody>
          <a:bodyPr anchor="b"/>
          <a:lstStyle>
            <a:lvl1pPr>
              <a:defRPr sz="28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477" name="Shape 1477"/>
          <p:cNvSpPr>
            <a:spLocks noGrp="1"/>
          </p:cNvSpPr>
          <p:nvPr>
            <p:ph type="body" idx="1"/>
          </p:nvPr>
        </p:nvSpPr>
        <p:spPr>
          <a:xfrm>
            <a:off x="4734629" y="4133088"/>
            <a:ext cx="3300574" cy="27249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24242"/>
                </a:solidFill>
              </a:rPr>
              <a:t>Click to edit Master text styles</a:t>
            </a:r>
          </a:p>
        </p:txBody>
      </p:sp>
      <p:sp>
        <p:nvSpPr>
          <p:cNvPr id="1478" name="Shape 1478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roup 1518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495" name="Group 1495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483" name="Group 148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480" name="Shape 14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81" name="Shape 14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82" name="Shape 1482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487" name="Group 1487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484" name="Shape 14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85" name="Shape 14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86" name="Shape 1486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491" name="Group 1491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488" name="Shape 1488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89" name="Shape 1489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490" name="Shape 1490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492" name="Shape 1492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493" name="Shape 1493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494" name="Shape 1494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496" name="Shape 1496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519" name="Shape 1519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520" name="Shape 1520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521" name="Shape 1521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522" name="Shape 1522"/>
          <p:cNvSpPr>
            <a:spLocks noGrp="1"/>
          </p:cNvSpPr>
          <p:nvPr>
            <p:ph type="title"/>
          </p:nvPr>
        </p:nvSpPr>
        <p:spPr>
          <a:xfrm>
            <a:off x="1042987" y="0"/>
            <a:ext cx="7024688" cy="21701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523" name="Shape 1523"/>
          <p:cNvSpPr>
            <a:spLocks noGrp="1"/>
          </p:cNvSpPr>
          <p:nvPr>
            <p:ph type="body" idx="1"/>
          </p:nvPr>
        </p:nvSpPr>
        <p:spPr>
          <a:xfrm>
            <a:off x="1042987" y="2324100"/>
            <a:ext cx="6777038" cy="4533900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1524" name="Shape 1524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gradFill flip="none"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roup 1564"/>
          <p:cNvGrpSpPr/>
          <p:nvPr/>
        </p:nvGrpSpPr>
        <p:grpSpPr>
          <a:xfrm>
            <a:off x="-567127" y="0"/>
            <a:ext cx="10458918" cy="7117376"/>
            <a:chOff x="0" y="0"/>
            <a:chExt cx="10458917" cy="7117375"/>
          </a:xfrm>
        </p:grpSpPr>
        <p:grpSp>
          <p:nvGrpSpPr>
            <p:cNvPr id="1541" name="Group 1541"/>
            <p:cNvGrpSpPr/>
            <p:nvPr/>
          </p:nvGrpSpPr>
          <p:grpSpPr>
            <a:xfrm>
              <a:off x="644914" y="0"/>
              <a:ext cx="9144002" cy="6858000"/>
              <a:chOff x="0" y="0"/>
              <a:chExt cx="9144000" cy="6858000"/>
            </a:xfrm>
          </p:grpSpPr>
          <p:grpSp>
            <p:nvGrpSpPr>
              <p:cNvPr id="1529" name="Group 152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599" cy="6858000"/>
              </a:xfrm>
            </p:grpSpPr>
            <p:sp>
              <p:nvSpPr>
                <p:cNvPr id="1526" name="Shape 15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27" name="Shape 152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28" name="Shape 1528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533" name="Group 1533"/>
              <p:cNvGrpSpPr/>
              <p:nvPr/>
            </p:nvGrpSpPr>
            <p:grpSpPr>
              <a:xfrm>
                <a:off x="422274" y="0"/>
                <a:ext cx="2514601" cy="6858000"/>
                <a:chOff x="0" y="0"/>
                <a:chExt cx="2514599" cy="6858000"/>
              </a:xfrm>
            </p:grpSpPr>
            <p:sp>
              <p:nvSpPr>
                <p:cNvPr id="1530" name="Shape 153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31" name="Shape 153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32" name="Shape 1532"/>
                <p:cNvSpPr/>
                <p:nvPr/>
              </p:nvSpPr>
              <p:spPr>
                <a:xfrm>
                  <a:off x="228600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grpSp>
            <p:nvGrpSpPr>
              <p:cNvPr id="1537" name="Group 1537"/>
              <p:cNvGrpSpPr/>
              <p:nvPr/>
            </p:nvGrpSpPr>
            <p:grpSpPr>
              <a:xfrm>
                <a:off x="6629400" y="0"/>
                <a:ext cx="2514601" cy="6858000"/>
                <a:chOff x="0" y="0"/>
                <a:chExt cx="2514600" cy="6858000"/>
              </a:xfrm>
            </p:grpSpPr>
            <p:sp>
              <p:nvSpPr>
                <p:cNvPr id="1534" name="Shape 1534"/>
                <p:cNvSpPr/>
                <p:nvPr/>
              </p:nvSpPr>
              <p:spPr>
                <a:xfrm rot="10800000">
                  <a:off x="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35" name="Shape 1535"/>
                <p:cNvSpPr/>
                <p:nvPr/>
              </p:nvSpPr>
              <p:spPr>
                <a:xfrm rot="10800000">
                  <a:off x="2057399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  <p:sp>
              <p:nvSpPr>
                <p:cNvPr id="1536" name="Shape 1536"/>
                <p:cNvSpPr/>
                <p:nvPr/>
              </p:nvSpPr>
              <p:spPr>
                <a:xfrm rot="10800000">
                  <a:off x="15239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mbria"/>
                      <a:ea typeface="Cambria"/>
                      <a:cs typeface="Cambria"/>
                      <a:sym typeface="Cambria"/>
                    </a:defRPr>
                  </a:pPr>
                  <a:endParaRPr/>
                </a:p>
              </p:txBody>
            </p:sp>
          </p:grpSp>
          <p:sp>
            <p:nvSpPr>
              <p:cNvPr id="1538" name="Shape 1538"/>
              <p:cNvSpPr/>
              <p:nvPr/>
            </p:nvSpPr>
            <p:spPr>
              <a:xfrm>
                <a:off x="3809999" y="0"/>
                <a:ext cx="28194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539" name="Shape 1539"/>
              <p:cNvSpPr/>
              <p:nvPr/>
            </p:nvSpPr>
            <p:spPr>
              <a:xfrm>
                <a:off x="2895600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1540" name="Shape 1540"/>
              <p:cNvSpPr/>
              <p:nvPr/>
            </p:nvSpPr>
            <p:spPr>
              <a:xfrm>
                <a:off x="3124200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</p:grpSp>
        <p:sp>
          <p:nvSpPr>
            <p:cNvPr id="1542" name="Shape 1542"/>
            <p:cNvSpPr/>
            <p:nvPr/>
          </p:nvSpPr>
          <p:spPr>
            <a:xfrm>
              <a:off x="632215" y="5035549"/>
              <a:ext cx="9145587" cy="11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632215" y="3486385"/>
              <a:ext cx="9145587" cy="87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621101" y="5640388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632215" y="5284788"/>
              <a:ext cx="9145587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2781690" y="5137883"/>
              <a:ext cx="6983413" cy="17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 rot="1800000">
              <a:off x="364052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 rot="1800000">
              <a:off x="4364426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 rot="1800000">
              <a:off x="4373951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 rot="1800000">
              <a:off x="3621476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 rot="1800000">
              <a:off x="5107376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 rot="1800000">
              <a:off x="262326" y="4202113"/>
              <a:ext cx="126206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 rot="1800000">
              <a:off x="668726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 rot="1800000">
              <a:off x="697301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 rot="1800000">
              <a:off x="1421201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 rot="1800000">
              <a:off x="2154626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 rot="1800000">
              <a:off x="2173676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 rot="1800000">
              <a:off x="1440251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 rot="1800000">
              <a:off x="8952301" y="4056063"/>
              <a:ext cx="1243014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 rot="1800000">
              <a:off x="8952301" y="1511300"/>
              <a:ext cx="1241426" cy="13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</p:grpSp>
      <p:sp>
        <p:nvSpPr>
          <p:cNvPr id="1565" name="Shape 1565"/>
          <p:cNvSpPr/>
          <p:nvPr/>
        </p:nvSpPr>
        <p:spPr>
          <a:xfrm>
            <a:off x="457200" y="333374"/>
            <a:ext cx="8229600" cy="6186490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566" name="Shape 1566"/>
          <p:cNvSpPr/>
          <p:nvPr/>
        </p:nvSpPr>
        <p:spPr>
          <a:xfrm>
            <a:off x="4560887" y="-22226"/>
            <a:ext cx="3679826" cy="70009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567" name="Shape 1567"/>
          <p:cNvSpPr/>
          <p:nvPr/>
        </p:nvSpPr>
        <p:spPr>
          <a:xfrm>
            <a:off x="4649787" y="-22226"/>
            <a:ext cx="3505201" cy="62389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568" name="Shape 1568"/>
          <p:cNvSpPr>
            <a:spLocks noGrp="1"/>
          </p:cNvSpPr>
          <p:nvPr>
            <p:ph type="title"/>
          </p:nvPr>
        </p:nvSpPr>
        <p:spPr>
          <a:xfrm>
            <a:off x="6629400" y="172897"/>
            <a:ext cx="1484453" cy="64948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cap="none">
                <a:solidFill>
                  <a:srgbClr val="94C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Click to edit Master title style</a:t>
            </a:r>
          </a:p>
        </p:txBody>
      </p:sp>
      <p:sp>
        <p:nvSpPr>
          <p:cNvPr id="1569" name="Shape 1569"/>
          <p:cNvSpPr>
            <a:spLocks noGrp="1"/>
          </p:cNvSpPr>
          <p:nvPr>
            <p:ph type="body" idx="1"/>
          </p:nvPr>
        </p:nvSpPr>
        <p:spPr>
          <a:xfrm>
            <a:off x="1053295" y="1030147"/>
            <a:ext cx="5423705" cy="5827853"/>
          </a:xfrm>
          <a:prstGeom prst="rect">
            <a:avLst/>
          </a:prstGeom>
        </p:spPr>
        <p:txBody>
          <a:bodyPr>
            <a:no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Char char=""/>
              <a:def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Fifth level</a:t>
            </a:r>
          </a:p>
        </p:txBody>
      </p:sp>
      <p:sp>
        <p:nvSpPr>
          <p:cNvPr id="1570" name="Shape 1570"/>
          <p:cNvSpPr>
            <a:spLocks noGrp="1"/>
          </p:cNvSpPr>
          <p:nvPr>
            <p:ph type="sldNum" sz="quarter" idx="2"/>
          </p:nvPr>
        </p:nvSpPr>
        <p:spPr>
          <a:xfrm>
            <a:off x="4649787" y="268667"/>
            <a:ext cx="1331913" cy="2754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01752" y="155447"/>
            <a:ext cx="8686801" cy="1444753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600" b="1" cap="all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8229600" y="6477000"/>
            <a:ext cx="762000" cy="2649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8229600" y="6477000"/>
            <a:ext cx="762000" cy="2649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14350" y="5849117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200" y="5458193"/>
            <a:ext cx="8458200" cy="5771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000" b="1" cap="all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3008314" cy="48485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E3B30"/>
                </a:solidFill>
              </a:rPr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229600" y="6477000"/>
            <a:ext cx="762000" cy="2649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229600" y="6477000"/>
            <a:ext cx="762000" cy="2649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81000" y="4976589"/>
            <a:ext cx="5867400" cy="55663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000" b="1" cap="all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381000" y="5533218"/>
            <a:ext cx="5867400" cy="13247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E3B30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600" b="1" cap="all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Fifth level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8229600" y="6477000"/>
            <a:ext cx="762000" cy="2649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14350" y="1050897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14350" y="1050897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514350" y="1057986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04800" y="198437"/>
            <a:ext cx="8686800" cy="1355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600" b="1" cap="all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Fifth level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229600" y="6473952"/>
            <a:ext cx="758952" cy="26497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D38E2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</p:sldLayoutIdLst>
  <p:transition spd="med"/>
  <p:txStyles>
    <p:titleStyle>
      <a:lvl1pPr>
        <a:defRPr sz="3600" b="1" cap="all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1pPr>
      <a:lvl2pPr>
        <a:defRPr sz="3600" b="1" cap="all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2pPr>
      <a:lvl3pPr>
        <a:defRPr sz="3600" b="1" cap="all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3pPr>
      <a:lvl4pPr>
        <a:defRPr sz="3600" b="1" cap="all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4pPr>
      <a:lvl5pPr>
        <a:defRPr sz="3600" b="1" cap="all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5pPr>
      <a:lvl6pPr>
        <a:defRPr sz="3600" b="1" cap="all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6pPr>
      <a:lvl7pPr>
        <a:defRPr sz="3600" b="1" cap="all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7pPr>
      <a:lvl8pPr>
        <a:defRPr sz="3600" b="1" cap="all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8pPr>
      <a:lvl9pPr>
        <a:defRPr sz="3600" b="1" cap="all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342900" indent="-342900">
        <a:spcBef>
          <a:spcPts val="700"/>
        </a:spcBef>
        <a:buClr>
          <a:srgbClr val="F0A22E"/>
        </a:buClr>
        <a:buSzPct val="70000"/>
        <a:buFont typeface="Wingdings 2"/>
        <a:buChar char="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1pPr>
      <a:lvl2pPr marL="783771" indent="-326571">
        <a:spcBef>
          <a:spcPts val="700"/>
        </a:spcBef>
        <a:buClr>
          <a:srgbClr val="F0A22E"/>
        </a:buClr>
        <a:buSzPct val="70000"/>
        <a:buFont typeface="Wingdings 2"/>
        <a:buChar char="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2pPr>
      <a:lvl3pPr marL="1219200" indent="-304800">
        <a:spcBef>
          <a:spcPts val="700"/>
        </a:spcBef>
        <a:buClr>
          <a:srgbClr val="F0A22E"/>
        </a:buClr>
        <a:buSzPct val="70000"/>
        <a:buFont typeface="Wingdings 2"/>
        <a:buChar char="✕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3pPr>
      <a:lvl4pPr marL="1737360" indent="-365760">
        <a:spcBef>
          <a:spcPts val="700"/>
        </a:spcBef>
        <a:buClr>
          <a:srgbClr val="F0A22E"/>
        </a:buClr>
        <a:buSzPct val="70000"/>
        <a:buFont typeface="Wingdings 2"/>
        <a:buChar char="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4pPr>
      <a:lvl5pPr marL="2235200" indent="-406400">
        <a:spcBef>
          <a:spcPts val="700"/>
        </a:spcBef>
        <a:buClr>
          <a:srgbClr val="F0A22E"/>
        </a:buClr>
        <a:buSzPct val="60000"/>
        <a:buFont typeface="Wingdings 2"/>
        <a:buChar char="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5pPr>
      <a:lvl6pPr marL="2692400" indent="-406400">
        <a:spcBef>
          <a:spcPts val="700"/>
        </a:spcBef>
        <a:buClr>
          <a:srgbClr val="F0A22E"/>
        </a:buClr>
        <a:buSzPct val="60000"/>
        <a:buFont typeface="Wingdings 2"/>
        <a:buChar char="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6pPr>
      <a:lvl7pPr marL="3200400" indent="-457200">
        <a:spcBef>
          <a:spcPts val="700"/>
        </a:spcBef>
        <a:buClr>
          <a:srgbClr val="F0A22E"/>
        </a:buClr>
        <a:buSzPct val="60000"/>
        <a:buFont typeface="Wingdings 2"/>
        <a:buChar char="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7pPr>
      <a:lvl8pPr marL="3657600" indent="-457200">
        <a:spcBef>
          <a:spcPts val="700"/>
        </a:spcBef>
        <a:buClr>
          <a:srgbClr val="F0A22E"/>
        </a:buClr>
        <a:buSzPct val="60000"/>
        <a:buFont typeface="Wingdings 2"/>
        <a:buChar char="◆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8pPr>
      <a:lvl9pPr marL="4180114" indent="-522514">
        <a:spcBef>
          <a:spcPts val="700"/>
        </a:spcBef>
        <a:buClr>
          <a:srgbClr val="F0A22E"/>
        </a:buClr>
        <a:buSzPct val="60000"/>
        <a:buFont typeface="Wingdings 2"/>
        <a:buChar char="◼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Shape 1608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6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32104">
              <a:defRPr sz="3640" b="1">
                <a:solidFill>
                  <a:srgbClr val="4A63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40" b="1">
                <a:solidFill>
                  <a:srgbClr val="4A6300"/>
                </a:solidFill>
              </a:rPr>
              <a:t>Overview of the Gifted Program</a:t>
            </a:r>
          </a:p>
        </p:txBody>
      </p:sp>
      <p:sp>
        <p:nvSpPr>
          <p:cNvPr id="1609" name="Shape 1609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6" cy="35083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6985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3E3D2D"/>
              </a:solidFill>
            </a:endParaRPr>
          </a:p>
          <a:p>
            <a:pPr marL="0" lvl="0" indent="6985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3E3D2D"/>
              </a:solidFill>
            </a:endParaRPr>
          </a:p>
          <a:p>
            <a:pPr marL="0" lvl="0" indent="6985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3E3D2D"/>
              </a:solidFill>
            </a:endParaRPr>
          </a:p>
          <a:p>
            <a:pPr marL="0" lvl="0" indent="6985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3E3D2D"/>
              </a:solidFill>
            </a:endParaRPr>
          </a:p>
          <a:p>
            <a:pPr marL="0" lvl="0" indent="6985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A6300"/>
                </a:solidFill>
              </a:rPr>
              <a:t>Forest Hill Public School</a:t>
            </a:r>
          </a:p>
          <a:p>
            <a:pPr marL="0" lvl="0" indent="6985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4A6300"/>
              </a:solidFill>
            </a:endParaRPr>
          </a:p>
          <a:p>
            <a:pPr marL="0" lvl="0" indent="6985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A6300"/>
                </a:solidFill>
              </a:rPr>
              <a:t>2014 - 2015</a:t>
            </a:r>
          </a:p>
        </p:txBody>
      </p:sp>
      <p:pic>
        <p:nvPicPr>
          <p:cNvPr id="1610" name="image12.jpg" descr="http://maine121.org/wp-content/uploads/2009/10/2014l.jpg?w=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2971800"/>
            <a:ext cx="3334505" cy="266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Shape 1646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6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rgbClr val="4A6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A6300"/>
                </a:solidFill>
              </a:rPr>
              <a:t>Tips for Parents </a:t>
            </a:r>
          </a:p>
        </p:txBody>
      </p:sp>
      <p:sp>
        <p:nvSpPr>
          <p:cNvPr id="1647" name="Shape 1647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6" cy="40005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6858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3E3D2D"/>
                </a:solidFill>
              </a:rPr>
              <a:t>Gifted Underachievers 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Set up an organizational system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Discuss the difference between                          effort and ability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Model your own willingness to try difficult tasks 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Discuss with your child someone whom you admire and that person’s journey </a:t>
            </a:r>
          </a:p>
        </p:txBody>
      </p:sp>
      <p:pic>
        <p:nvPicPr>
          <p:cNvPr id="1648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9648" y="870023"/>
            <a:ext cx="2567573" cy="2915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Shape 1652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6" cy="35083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6858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3E3D2D"/>
                </a:solidFill>
              </a:rPr>
              <a:t>Consider Yourself to be Your Child’s Primary Educator </a:t>
            </a:r>
            <a:endParaRPr sz="2200">
              <a:solidFill>
                <a:srgbClr val="3E3D2D"/>
              </a:solidFill>
            </a:endParaRPr>
          </a:p>
          <a:p>
            <a:pPr lvl="0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Take your child to places that will interest them or engage them higher-level thinking</a:t>
            </a:r>
          </a:p>
          <a:p>
            <a:pPr lvl="0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Enter your child in competitions and contests </a:t>
            </a:r>
          </a:p>
          <a:p>
            <a:pPr lvl="0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Participate in a book club with your child and engage him/her in discussions on character and plot.</a:t>
            </a:r>
          </a:p>
          <a:p>
            <a:pPr lvl="0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Let your child plan family evenings, meals, or celebrations</a:t>
            </a:r>
          </a:p>
        </p:txBody>
      </p:sp>
      <p:sp>
        <p:nvSpPr>
          <p:cNvPr id="1653" name="Shape 1653"/>
          <p:cNvSpPr/>
          <p:nvPr/>
        </p:nvSpPr>
        <p:spPr>
          <a:xfrm>
            <a:off x="1195388" y="1406842"/>
            <a:ext cx="7024686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000">
                <a:solidFill>
                  <a:srgbClr val="4A63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A6300"/>
                </a:solidFill>
              </a:rPr>
              <a:t>Tips for Parents </a:t>
            </a:r>
          </a:p>
        </p:txBody>
      </p:sp>
      <p:pic>
        <p:nvPicPr>
          <p:cNvPr id="1654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8264" y="4722437"/>
            <a:ext cx="1640036" cy="1643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Shape 1658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6" cy="278288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 defTabSz="859536">
              <a:defRPr sz="1800">
                <a:solidFill>
                  <a:srgbClr val="000000"/>
                </a:solidFill>
              </a:defRPr>
            </a:pPr>
            <a:r>
              <a:rPr sz="6204">
                <a:solidFill>
                  <a:srgbClr val="94C600"/>
                </a:solidFill>
                <a:latin typeface="Freestyle Script"/>
                <a:ea typeface="Freestyle Script"/>
                <a:cs typeface="Freestyle Script"/>
                <a:sym typeface="Freestyle Script"/>
              </a:rPr>
              <a:t>Sit Back &amp; Relax …</a:t>
            </a:r>
            <a:br>
              <a:rPr sz="6204">
                <a:solidFill>
                  <a:srgbClr val="94C600"/>
                </a:solidFill>
                <a:latin typeface="Freestyle Script"/>
                <a:ea typeface="Freestyle Script"/>
                <a:cs typeface="Freestyle Script"/>
                <a:sym typeface="Freestyle Script"/>
              </a:rPr>
            </a:br>
            <a:r>
              <a:rPr sz="6204">
                <a:solidFill>
                  <a:srgbClr val="94C600"/>
                </a:solidFill>
                <a:latin typeface="Freestyle Script"/>
                <a:ea typeface="Freestyle Script"/>
                <a:cs typeface="Freestyle Script"/>
                <a:sym typeface="Freestyle Script"/>
              </a:rPr>
              <a:t>and Let Them be Kids!!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Shape 1612"/>
          <p:cNvSpPr>
            <a:spLocks noGrp="1"/>
          </p:cNvSpPr>
          <p:nvPr>
            <p:ph type="title"/>
          </p:nvPr>
        </p:nvSpPr>
        <p:spPr>
          <a:xfrm>
            <a:off x="2816523" y="1027112"/>
            <a:ext cx="5251151" cy="13350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3000">
                <a:solidFill>
                  <a:srgbClr val="4A6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A6300"/>
                </a:solidFill>
              </a:rPr>
              <a:t>about the Gifted Program</a:t>
            </a:r>
          </a:p>
        </p:txBody>
      </p:sp>
      <p:sp>
        <p:nvSpPr>
          <p:cNvPr id="1613" name="Shape 1613"/>
          <p:cNvSpPr>
            <a:spLocks noGrp="1"/>
          </p:cNvSpPr>
          <p:nvPr>
            <p:ph type="body" idx="1"/>
          </p:nvPr>
        </p:nvSpPr>
        <p:spPr>
          <a:xfrm>
            <a:off x="990599" y="2514600"/>
            <a:ext cx="7186615" cy="38481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97391" lvl="0" indent="-22754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Gifted students need to serve as examples to others, and they should always assume extra responsibility.</a:t>
            </a:r>
          </a:p>
          <a:p>
            <a:pPr marL="297391" lvl="0" indent="-22754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Gifted students are naturally creative and do not need encouragement</a:t>
            </a:r>
          </a:p>
          <a:p>
            <a:pPr marL="297391" lvl="0" indent="-22754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Gifted students do not need help. If they are really gifted, they can manage on their own.</a:t>
            </a:r>
          </a:p>
          <a:p>
            <a:pPr marL="297391" lvl="0" indent="-22754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The social and emotional development of the gifted student is at the same level as his/her intellectual development.</a:t>
            </a:r>
          </a:p>
          <a:p>
            <a:pPr marL="297391" lvl="0" indent="-22754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The primary value of a gifted student lies in his/her brain power.</a:t>
            </a:r>
          </a:p>
        </p:txBody>
      </p:sp>
      <p:pic>
        <p:nvPicPr>
          <p:cNvPr id="161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814" y="517200"/>
            <a:ext cx="2587355" cy="1991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Shape 1616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6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A6300"/>
                </a:solidFill>
              </a:rPr>
              <a:t>Identifying the School-age </a:t>
            </a:r>
            <a:br>
              <a:rPr sz="3564">
                <a:solidFill>
                  <a:srgbClr val="4A6300"/>
                </a:solidFill>
              </a:rPr>
            </a:br>
            <a:r>
              <a:rPr sz="3564">
                <a:solidFill>
                  <a:srgbClr val="4A6300"/>
                </a:solidFill>
              </a:rPr>
              <a:t>Gifted Student </a:t>
            </a:r>
            <a:r>
              <a:rPr sz="1881">
                <a:solidFill>
                  <a:srgbClr val="4A6300"/>
                </a:solidFill>
              </a:rPr>
              <a:t>(generalized characteristics)</a:t>
            </a:r>
          </a:p>
        </p:txBody>
      </p:sp>
      <p:sp>
        <p:nvSpPr>
          <p:cNvPr id="1617" name="Shape 1617"/>
          <p:cNvSpPr>
            <a:spLocks noGrp="1"/>
          </p:cNvSpPr>
          <p:nvPr>
            <p:ph type="body" idx="1"/>
          </p:nvPr>
        </p:nvSpPr>
        <p:spPr>
          <a:xfrm>
            <a:off x="1042987" y="2312988"/>
            <a:ext cx="3605214" cy="37068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Curious and enjoys learning new things </a:t>
            </a:r>
          </a:p>
          <a:p>
            <a:pPr lvl="0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Absorb information rapidly and with less repetition </a:t>
            </a:r>
          </a:p>
          <a:p>
            <a:pPr lvl="0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Excellent memory</a:t>
            </a:r>
          </a:p>
          <a:p>
            <a:pPr lvl="0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Long attention span </a:t>
            </a:r>
          </a:p>
          <a:p>
            <a:pPr lvl="0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Reasoning &amp; problem solving skills </a:t>
            </a:r>
          </a:p>
          <a:p>
            <a:pPr lvl="0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Intense interests </a:t>
            </a:r>
          </a:p>
          <a:p>
            <a:pPr lvl="0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Unusual and/or vivid imagination</a:t>
            </a:r>
          </a:p>
        </p:txBody>
      </p:sp>
      <p:sp>
        <p:nvSpPr>
          <p:cNvPr id="1618" name="Shape 1618"/>
          <p:cNvSpPr/>
          <p:nvPr/>
        </p:nvSpPr>
        <p:spPr>
          <a:xfrm>
            <a:off x="4645025" y="2312988"/>
            <a:ext cx="3660775" cy="4011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900" lvl="0" indent="-274320">
              <a:lnSpc>
                <a:spcPct val="80000"/>
              </a:lnSpc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 sz="22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Intrinsically motivated to learn topics of interest</a:t>
            </a:r>
          </a:p>
          <a:p>
            <a:pPr marL="342900" lvl="0" indent="-274320">
              <a:lnSpc>
                <a:spcPct val="80000"/>
              </a:lnSpc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 sz="22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Concerned about fairness and (social) injustice</a:t>
            </a:r>
          </a:p>
          <a:p>
            <a:pPr marL="342900" lvl="0" indent="-274320">
              <a:lnSpc>
                <a:spcPct val="80000"/>
              </a:lnSpc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 sz="22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Energetic</a:t>
            </a:r>
          </a:p>
          <a:p>
            <a:pPr marL="342900" lvl="0" indent="-274320">
              <a:lnSpc>
                <a:spcPct val="80000"/>
              </a:lnSpc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 sz="22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Asynchronous development </a:t>
            </a:r>
          </a:p>
          <a:p>
            <a:pPr marL="342900" lvl="0" indent="-274320">
              <a:lnSpc>
                <a:spcPct val="80000"/>
              </a:lnSpc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 sz="22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A sense of humor </a:t>
            </a:r>
          </a:p>
          <a:p>
            <a:pPr marL="342900" lvl="0" indent="-274320">
              <a:lnSpc>
                <a:spcPct val="80000"/>
              </a:lnSpc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 sz="22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Perfectionistic </a:t>
            </a:r>
          </a:p>
          <a:p>
            <a:pPr marL="342900" lvl="0" indent="-274320">
              <a:lnSpc>
                <a:spcPct val="80000"/>
              </a:lnSpc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 sz="22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Prefer books and magazines meant for older children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Shape 1620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688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4A6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A6300"/>
                </a:solidFill>
              </a:rPr>
              <a:t>Gifted Learners at Forest Hill</a:t>
            </a:r>
          </a:p>
        </p:txBody>
      </p:sp>
      <p:sp>
        <p:nvSpPr>
          <p:cNvPr id="1621" name="Shape 1621"/>
          <p:cNvSpPr>
            <a:spLocks noGrp="1"/>
          </p:cNvSpPr>
          <p:nvPr>
            <p:ph type="body" idx="1"/>
          </p:nvPr>
        </p:nvSpPr>
        <p:spPr>
          <a:xfrm>
            <a:off x="1042987" y="2312988"/>
            <a:ext cx="3419476" cy="40116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74637" lvl="0" indent="-204787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E3D2D"/>
                </a:solidFill>
              </a:rPr>
              <a:t>Social and real world application of learning; critical and creative thinking skills; and goal setting.   </a:t>
            </a:r>
          </a:p>
          <a:p>
            <a:pPr marL="274637" lvl="0" indent="-204787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E3D2D"/>
                </a:solidFill>
              </a:rPr>
              <a:t>Students engage in critical thinking and reasoning abilities across the curriculum.</a:t>
            </a:r>
          </a:p>
          <a:p>
            <a:pPr marL="274637" lvl="0" indent="-204787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E3D2D"/>
                </a:solidFill>
              </a:rPr>
              <a:t>We provide an environment that encourages and fosters inquiry and challenging attitudes toward learning.</a:t>
            </a:r>
          </a:p>
        </p:txBody>
      </p:sp>
      <p:sp>
        <p:nvSpPr>
          <p:cNvPr id="1622" name="Shape 1622"/>
          <p:cNvSpPr/>
          <p:nvPr/>
        </p:nvSpPr>
        <p:spPr>
          <a:xfrm>
            <a:off x="4645025" y="2312988"/>
            <a:ext cx="3660775" cy="339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74637" lvl="0" indent="-204787">
              <a:spcBef>
                <a:spcPts val="4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Students develop creativity through fluency, flexibility, originality, elaboration, problem-finding, and problem-solving exercises.</a:t>
            </a:r>
            <a:endParaRPr sz="2400">
              <a:solidFill>
                <a:srgbClr val="3E3D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74637" lvl="0" indent="-204787">
              <a:spcBef>
                <a:spcPts val="4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Teachers use students’ </a:t>
            </a:r>
            <a:r>
              <a:rPr i="1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strengths and interests</a:t>
            </a:r>
            <a:r>
              <a:rPr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 to determine explorations.</a:t>
            </a:r>
            <a:endParaRPr sz="2400">
              <a:solidFill>
                <a:srgbClr val="3E3D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74637" lvl="0" indent="-204787">
              <a:spcBef>
                <a:spcPts val="4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Needs are addressed through individual goal setting with an emphasis on organization, and inquiry skills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Shape 1624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6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905255">
              <a:defRPr sz="3564">
                <a:solidFill>
                  <a:srgbClr val="4A6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A6300"/>
                </a:solidFill>
              </a:rPr>
              <a:t>Teaching Strategies for Gifted Learners </a:t>
            </a:r>
          </a:p>
        </p:txBody>
      </p:sp>
      <p:sp>
        <p:nvSpPr>
          <p:cNvPr id="1625" name="Shape 1625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6" cy="35083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Building relationships 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Letting Go of "Normal"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Constructing curriculum based on individual interest 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Compacting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Accelerating 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Differentiating </a:t>
            </a:r>
          </a:p>
        </p:txBody>
      </p:sp>
      <p:pic>
        <p:nvPicPr>
          <p:cNvPr id="162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1369" y="3717121"/>
            <a:ext cx="1572605" cy="216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Shape 1628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6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905255">
              <a:defRPr sz="3564">
                <a:solidFill>
                  <a:srgbClr val="4A6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A6300"/>
                </a:solidFill>
              </a:rPr>
              <a:t>How Forest Hill Teachers Differentiate </a:t>
            </a:r>
          </a:p>
        </p:txBody>
      </p:sp>
      <p:sp>
        <p:nvSpPr>
          <p:cNvPr id="1629" name="Shape 1629"/>
          <p:cNvSpPr>
            <a:spLocks noGrp="1"/>
          </p:cNvSpPr>
          <p:nvPr>
            <p:ph type="body" idx="1"/>
          </p:nvPr>
        </p:nvSpPr>
        <p:spPr>
          <a:xfrm>
            <a:off x="1042987" y="2312988"/>
            <a:ext cx="3419476" cy="33258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Students participate in self-assessment, goal setting, and reflection of goals for each term</a:t>
            </a:r>
          </a:p>
          <a:p>
            <a:pPr lvl="0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Critical and creative thinking skills are developed</a:t>
            </a:r>
          </a:p>
          <a:p>
            <a:pPr lvl="0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Continuous formative assessments are given to develop instruction. </a:t>
            </a:r>
          </a:p>
        </p:txBody>
      </p:sp>
      <p:sp>
        <p:nvSpPr>
          <p:cNvPr id="1630" name="Shape 1630"/>
          <p:cNvSpPr/>
          <p:nvPr/>
        </p:nvSpPr>
        <p:spPr>
          <a:xfrm>
            <a:off x="4645025" y="2312988"/>
            <a:ext cx="3419475" cy="22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74637" lvl="0" indent="-204787">
              <a:spcBef>
                <a:spcPts val="4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Opportunities to go more in-depth on topics of interest and make deeper global connections</a:t>
            </a:r>
            <a:endParaRPr sz="2400">
              <a:solidFill>
                <a:srgbClr val="3E3D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74637" lvl="0" indent="-204787">
              <a:spcBef>
                <a:spcPts val="4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All grade levels participate in project-based curriculum that allows for students to select research subjects according to interest and ability.  </a:t>
            </a:r>
          </a:p>
        </p:txBody>
      </p:sp>
      <p:pic>
        <p:nvPicPr>
          <p:cNvPr id="163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0526" y="4726055"/>
            <a:ext cx="1526016" cy="1526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Shape 1633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6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4A6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A6300"/>
                </a:solidFill>
              </a:rPr>
              <a:t>Transportation</a:t>
            </a:r>
          </a:p>
        </p:txBody>
      </p:sp>
      <p:sp>
        <p:nvSpPr>
          <p:cNvPr id="1634" name="Shape 1634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6" cy="3695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750" lvl="0" indent="-285750">
              <a:buClr>
                <a:srgbClr val="956B43"/>
              </a:buClr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Bussing for students in grade 4-5 whose home school is outside of the 1.2 km radius of the school.</a:t>
            </a:r>
          </a:p>
          <a:p>
            <a:pPr marL="285750" lvl="0" indent="-285750">
              <a:buClr>
                <a:srgbClr val="956B43"/>
              </a:buClr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Bussing for students in grade 6  whose home school is outside of the 3.2 km radius of the school. </a:t>
            </a:r>
          </a:p>
          <a:p>
            <a:pPr marL="285750" lvl="0" indent="-285750">
              <a:buClr>
                <a:srgbClr val="956B43"/>
              </a:buClr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*TTC tickets are provided to students in grades 6-8 who live outside of the 1.2 km radius of the school. </a:t>
            </a:r>
            <a:r>
              <a:rPr sz="1100">
                <a:solidFill>
                  <a:srgbClr val="3E3D2D"/>
                </a:solidFill>
              </a:rPr>
              <a:t>*must complete an application form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Shape 1636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6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rgbClr val="4A6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A6300"/>
                </a:solidFill>
              </a:rPr>
              <a:t>Tips for Parents </a:t>
            </a:r>
          </a:p>
        </p:txBody>
      </p:sp>
      <p:sp>
        <p:nvSpPr>
          <p:cNvPr id="1637" name="Shape 1637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6" cy="35083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6858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3E3D2D"/>
                </a:solidFill>
              </a:rPr>
              <a:t>Discover Your Child’s Interests 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Create multiple opportunities for your child to try a variety of activities 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Explore your community.  Actively follow the local newspapers, social media feeds, or local events and happenings </a:t>
            </a:r>
          </a:p>
          <a:p>
            <a:pPr lvl="0" indent="-27432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Don’t be afraid to introduce your child to a subject that you know little about </a:t>
            </a:r>
          </a:p>
        </p:txBody>
      </p:sp>
      <p:pic>
        <p:nvPicPr>
          <p:cNvPr id="163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1875" y="993811"/>
            <a:ext cx="2573786" cy="160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319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Shape 1640"/>
          <p:cNvSpPr/>
          <p:nvPr/>
        </p:nvSpPr>
        <p:spPr>
          <a:xfrm>
            <a:off x="1042988" y="1254442"/>
            <a:ext cx="7024686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0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6600"/>
                </a:solidFill>
              </a:rPr>
              <a:t>Tips for Parents </a:t>
            </a:r>
          </a:p>
        </p:txBody>
      </p:sp>
      <p:sp>
        <p:nvSpPr>
          <p:cNvPr id="1641" name="Shape 1641"/>
          <p:cNvSpPr/>
          <p:nvPr/>
        </p:nvSpPr>
        <p:spPr>
          <a:xfrm>
            <a:off x="1042988" y="2324100"/>
            <a:ext cx="6777036" cy="304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68580">
              <a:spcBef>
                <a:spcPts val="500"/>
              </a:spcBef>
            </a:pPr>
            <a:r>
              <a:rPr sz="2400" b="1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Link Interests to School</a:t>
            </a:r>
            <a:endParaRPr sz="2400">
              <a:solidFill>
                <a:srgbClr val="3E3D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7432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Help your child to see the real-world connection between curriculum introduced at school and experiences in everyday life. </a:t>
            </a:r>
          </a:p>
          <a:p>
            <a:pPr marL="342900" lvl="0" indent="-27432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</a:pPr>
            <a:r>
              <a:rPr sz="2400">
                <a:solidFill>
                  <a:srgbClr val="3E3D2D"/>
                </a:solidFill>
                <a:latin typeface="Cambria"/>
                <a:ea typeface="Cambria"/>
                <a:cs typeface="Cambria"/>
                <a:sym typeface="Cambria"/>
              </a:rPr>
              <a:t>Communicate with your child’s teacher if your child is passionate about specific topics or is showing interest in a new subject or event</a:t>
            </a:r>
          </a:p>
        </p:txBody>
      </p:sp>
      <p:pic>
        <p:nvPicPr>
          <p:cNvPr id="1642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9705" y="1082006"/>
            <a:ext cx="2378000" cy="1337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F0A22E"/>
          </a:solidFill>
          <a:prstDash val="solid"/>
          <a:beve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0A22E"/>
          </a:solidFill>
          <a:prstDash val="solid"/>
          <a:beve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F0A22E"/>
          </a:solidFill>
          <a:prstDash val="solid"/>
          <a:beve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0A22E"/>
          </a:solidFill>
          <a:prstDash val="solid"/>
          <a:beve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651</Words>
  <Application>Microsoft Office PowerPoint</Application>
  <PresentationFormat>On-screen Show (4:3)</PresentationFormat>
  <Paragraphs>78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</vt:lpstr>
      <vt:lpstr>Overview of the Gifted Program</vt:lpstr>
      <vt:lpstr>about the Gifted Program</vt:lpstr>
      <vt:lpstr>Identifying the School-age  Gifted Student (generalized characteristics)</vt:lpstr>
      <vt:lpstr>Gifted Learners at Forest Hill</vt:lpstr>
      <vt:lpstr>Teaching Strategies for Gifted Learners </vt:lpstr>
      <vt:lpstr>How Forest Hill Teachers Differentiate </vt:lpstr>
      <vt:lpstr>Transportation</vt:lpstr>
      <vt:lpstr>Tips for Parents </vt:lpstr>
      <vt:lpstr>PowerPoint Presentation</vt:lpstr>
      <vt:lpstr>Tips for Parents </vt:lpstr>
      <vt:lpstr>PowerPoint Presentation</vt:lpstr>
      <vt:lpstr>Sit Back &amp; Relax … and Let Them be Kids!!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…. gifted</dc:title>
  <dc:creator>Mediratta, Shelly</dc:creator>
  <cp:lastModifiedBy>Mediratta, Shelly</cp:lastModifiedBy>
  <cp:revision>2</cp:revision>
  <dcterms:modified xsi:type="dcterms:W3CDTF">2016-10-20T14:39:32Z</dcterms:modified>
</cp:coreProperties>
</file>