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387" r:id="rId5"/>
    <p:sldId id="499" r:id="rId6"/>
    <p:sldId id="498" r:id="rId7"/>
    <p:sldId id="496" r:id="rId8"/>
    <p:sldId id="497" r:id="rId9"/>
    <p:sldId id="502" r:id="rId10"/>
    <p:sldId id="493" r:id="rId11"/>
    <p:sldId id="489" r:id="rId12"/>
    <p:sldId id="478" r:id="rId13"/>
    <p:sldId id="500" r:id="rId14"/>
    <p:sldId id="501" r:id="rId15"/>
    <p:sldId id="494" r:id="rId16"/>
    <p:sldId id="50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7B05"/>
    <a:srgbClr val="3D62AD"/>
    <a:srgbClr val="72C267"/>
    <a:srgbClr val="FFCC00"/>
    <a:srgbClr val="000000"/>
    <a:srgbClr val="99FF66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7714" autoAdjust="0"/>
  </p:normalViewPr>
  <p:slideViewPr>
    <p:cSldViewPr>
      <p:cViewPr>
        <p:scale>
          <a:sx n="110" d="100"/>
          <a:sy n="110" d="100"/>
        </p:scale>
        <p:origin x="-600" y="6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notesViewPr>
    <p:cSldViewPr>
      <p:cViewPr varScale="1">
        <p:scale>
          <a:sx n="66" d="100"/>
          <a:sy n="66" d="100"/>
        </p:scale>
        <p:origin x="-3154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007-F693-48DD-A747-4CDC4856422C}" type="datetimeFigureOut">
              <a:rPr lang="en-CA" smtClean="0"/>
              <a:t>02/02/2017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975D-7348-4162-9AFA-4B2C97BC803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22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243EA-18FD-462A-9DCF-CF4F622D2A5D}" type="datetimeFigureOut">
              <a:rPr lang="en-CA" smtClean="0"/>
              <a:t>02/02/2017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71C1B-2E5F-4FA5-8C86-3801026C0A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427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026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36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1069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8759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5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917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821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93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9243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67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5349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4058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71C1B-2E5F-4FA5-8C86-3801026C0AC2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73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04831" y="6133438"/>
            <a:ext cx="2178037" cy="267362"/>
          </a:xfrm>
          <a:prstGeom prst="rect">
            <a:avLst/>
          </a:prstGeom>
          <a:solidFill>
            <a:srgbClr val="72C1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382868" y="6133438"/>
            <a:ext cx="2178037" cy="267362"/>
          </a:xfrm>
          <a:prstGeom prst="rect">
            <a:avLst/>
          </a:prstGeom>
          <a:solidFill>
            <a:srgbClr val="FCB7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60905" y="6133438"/>
            <a:ext cx="2178037" cy="267362"/>
          </a:xfrm>
          <a:prstGeom prst="rect">
            <a:avLst/>
          </a:prstGeom>
          <a:solidFill>
            <a:srgbClr val="3B60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738942" y="6133438"/>
            <a:ext cx="2178037" cy="267362"/>
          </a:xfrm>
          <a:prstGeom prst="rect">
            <a:avLst/>
          </a:prstGeom>
          <a:solidFill>
            <a:srgbClr val="F17B0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5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066800" cy="329092"/>
          </a:xfrm>
        </p:spPr>
        <p:txBody>
          <a:bodyPr/>
          <a:lstStyle/>
          <a:p>
            <a:fld id="{A313F930-D753-4E81-B9B3-D505EE818FB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20856" y="1752601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26128" y="25908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2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2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3B60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6172200"/>
            <a:ext cx="2209799" cy="152400"/>
          </a:xfrm>
          <a:prstGeom prst="rect">
            <a:avLst/>
          </a:prstGeom>
          <a:solidFill>
            <a:srgbClr val="72C1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209800" y="6172200"/>
            <a:ext cx="22098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419600" y="6172200"/>
            <a:ext cx="2514600" cy="152400"/>
          </a:xfrm>
          <a:prstGeom prst="rect">
            <a:avLst/>
          </a:prstGeom>
          <a:solidFill>
            <a:srgbClr val="3D62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6934200" y="6172200"/>
            <a:ext cx="2209800" cy="152400"/>
          </a:xfrm>
          <a:prstGeom prst="rect">
            <a:avLst/>
          </a:prstGeom>
          <a:solidFill>
            <a:srgbClr val="F07B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724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3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1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9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1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3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F1D0-C5CA-4E4D-984E-415069787450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70FA3-B145-324F-BC83-B9447BA9B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3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2" r:id="rId12"/>
    <p:sldLayoutId id="2147483664" r:id="rId13"/>
    <p:sldLayoutId id="2147483663" r:id="rId14"/>
    <p:sldLayoutId id="2147483687" r:id="rId15"/>
    <p:sldLayoutId id="2147483700" r:id="rId16"/>
  </p:sldLayoutIdLst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web.tdsb.on.ca/hodgson/Home.aspx" TargetMode="External"/><Relationship Id="rId7" Type="http://schemas.openxmlformats.org/officeDocument/2006/relationships/hyperlink" Target="mailto:lori.campbell@tdsb.on.c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hyperlink" Target="mailto:ian.wilson@tdsb.on.ca" TargetMode="External"/><Relationship Id="rId5" Type="http://schemas.openxmlformats.org/officeDocument/2006/relationships/hyperlink" Target="https://twitter.com/TDSBHodgsonSrPS" TargetMode="External"/><Relationship Id="rId4" Type="http://schemas.openxmlformats.org/officeDocument/2006/relationships/hyperlink" Target="http://schoolweb.tdsb.on.ca/hodgson/HodgsonsAddition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371599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400" b="1" dirty="0" smtClean="0"/>
              <a:t>February 2, 2017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685800"/>
            <a:ext cx="8458200" cy="20574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72C267"/>
                </a:solidFill>
              </a:rPr>
              <a:t>Welcome! </a:t>
            </a:r>
            <a:br>
              <a:rPr lang="en-US" sz="4800" b="1" dirty="0" smtClean="0">
                <a:solidFill>
                  <a:srgbClr val="72C267"/>
                </a:solidFill>
              </a:rPr>
            </a:br>
            <a:r>
              <a:rPr lang="en-US" sz="4800" b="1" dirty="0" smtClean="0">
                <a:solidFill>
                  <a:srgbClr val="72C267"/>
                </a:solidFill>
              </a:rPr>
              <a:t>Hodgson Middle School</a:t>
            </a:r>
            <a:br>
              <a:rPr lang="en-US" sz="4800" b="1" dirty="0" smtClean="0">
                <a:solidFill>
                  <a:srgbClr val="72C267"/>
                </a:solidFill>
              </a:rPr>
            </a:br>
            <a:r>
              <a:rPr lang="en-US" sz="4800" b="1" dirty="0" smtClean="0">
                <a:solidFill>
                  <a:srgbClr val="72C267"/>
                </a:solidFill>
              </a:rPr>
              <a:t>Parent Information Night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505200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0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05200"/>
          </a:xfrm>
        </p:spPr>
        <p:txBody>
          <a:bodyPr>
            <a:normAutofit fontScale="55000" lnSpcReduction="20000"/>
          </a:bodyPr>
          <a:lstStyle/>
          <a:p>
            <a:r>
              <a:rPr lang="en-CA" b="1" dirty="0" smtClean="0"/>
              <a:t>Funding </a:t>
            </a:r>
            <a:r>
              <a:rPr lang="en-CA" b="1" dirty="0"/>
              <a:t>Approval</a:t>
            </a:r>
            <a:r>
              <a:rPr lang="en-CA" dirty="0"/>
              <a:t>, (November 2016)</a:t>
            </a:r>
          </a:p>
          <a:p>
            <a:r>
              <a:rPr lang="en-CA" b="1" dirty="0"/>
              <a:t>Space Template Date</a:t>
            </a:r>
            <a:r>
              <a:rPr lang="en-CA" dirty="0"/>
              <a:t>, (February 2017): This is to be submitted to </a:t>
            </a:r>
            <a:r>
              <a:rPr lang="en-CA" dirty="0" smtClean="0"/>
              <a:t>Ministry </a:t>
            </a:r>
            <a:r>
              <a:rPr lang="en-CA" dirty="0"/>
              <a:t>for approval to proceed.</a:t>
            </a:r>
          </a:p>
          <a:p>
            <a:r>
              <a:rPr lang="en-CA" b="1" dirty="0"/>
              <a:t>Consultant Approval</a:t>
            </a:r>
            <a:r>
              <a:rPr lang="en-CA" dirty="0"/>
              <a:t>, (April 2017): After Space Template Approval, we can start the selection process for Consultants.</a:t>
            </a:r>
          </a:p>
          <a:p>
            <a:r>
              <a:rPr lang="en-CA" b="1" dirty="0"/>
              <a:t>New School Review Team</a:t>
            </a:r>
            <a:r>
              <a:rPr lang="en-CA" b="1" dirty="0" smtClean="0"/>
              <a:t> </a:t>
            </a:r>
            <a:r>
              <a:rPr lang="en-CA" b="1" dirty="0"/>
              <a:t>Mtg</a:t>
            </a:r>
            <a:r>
              <a:rPr lang="en-CA" b="1" dirty="0" smtClean="0"/>
              <a:t>.,</a:t>
            </a:r>
            <a:r>
              <a:rPr lang="en-CA" dirty="0" smtClean="0"/>
              <a:t> (</a:t>
            </a:r>
            <a:r>
              <a:rPr lang="en-CA" dirty="0"/>
              <a:t>June 2017): The Consultants (Architects) will prepare a site plan before summer break.</a:t>
            </a:r>
          </a:p>
          <a:p>
            <a:r>
              <a:rPr lang="en-CA" b="1" dirty="0"/>
              <a:t>New School Review Team </a:t>
            </a:r>
            <a:r>
              <a:rPr lang="en-CA" b="1" dirty="0" smtClean="0"/>
              <a:t>Mtg.</a:t>
            </a:r>
            <a:r>
              <a:rPr lang="en-CA" dirty="0" smtClean="0"/>
              <a:t> (</a:t>
            </a:r>
            <a:r>
              <a:rPr lang="en-CA" dirty="0"/>
              <a:t>September 2017): The Consultants will have plans and elevations ready for after the summer break.</a:t>
            </a:r>
          </a:p>
          <a:p>
            <a:r>
              <a:rPr lang="en-CA" b="1" dirty="0"/>
              <a:t>Public Meeting</a:t>
            </a:r>
            <a:r>
              <a:rPr lang="en-CA" dirty="0"/>
              <a:t>(s), (October 2017): This is an estimated date. We will want to show the community a preliminary design for the project</a:t>
            </a:r>
            <a:r>
              <a:rPr lang="en-CA" dirty="0" smtClean="0"/>
              <a:t>.</a:t>
            </a:r>
          </a:p>
          <a:p>
            <a:r>
              <a:rPr lang="en-CA" b="1" dirty="0"/>
              <a:t>Sketch Plan Approval</a:t>
            </a:r>
            <a:r>
              <a:rPr lang="en-CA" dirty="0"/>
              <a:t> (Board), (November 2017): TDSB Board approval of preliminary design and </a:t>
            </a:r>
            <a:r>
              <a:rPr lang="en-CA" dirty="0" smtClean="0"/>
              <a:t>costing.</a:t>
            </a:r>
          </a:p>
          <a:p>
            <a:pPr marL="514350" indent="-514350">
              <a:buFont typeface="+mj-lt"/>
              <a:buAutoNum type="arabicPeriod"/>
            </a:pPr>
            <a:endParaRPr lang="en-CA" dirty="0"/>
          </a:p>
          <a:p>
            <a:pPr lvl="0"/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The Hodgson Addition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04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124200"/>
          </a:xfrm>
        </p:spPr>
        <p:txBody>
          <a:bodyPr>
            <a:normAutofit fontScale="47500" lnSpcReduction="20000"/>
          </a:bodyPr>
          <a:lstStyle/>
          <a:p>
            <a:r>
              <a:rPr lang="en-CA" b="1" dirty="0"/>
              <a:t>Site Plan Approval Submit</a:t>
            </a:r>
            <a:r>
              <a:rPr lang="en-CA" dirty="0"/>
              <a:t>, (December 2017): Start of City of Toronto Planning review of the project, estimated to take one year.</a:t>
            </a:r>
          </a:p>
          <a:p>
            <a:r>
              <a:rPr lang="en-CA" b="1" dirty="0"/>
              <a:t>Site Plan Approval Date</a:t>
            </a:r>
            <a:r>
              <a:rPr lang="en-CA" dirty="0"/>
              <a:t>, (December 2018): Estimated completion of City of Toronto Planning review.</a:t>
            </a:r>
          </a:p>
          <a:p>
            <a:r>
              <a:rPr lang="en-CA" b="1" dirty="0"/>
              <a:t>Building Permit Approval</a:t>
            </a:r>
            <a:r>
              <a:rPr lang="en-CA" dirty="0"/>
              <a:t>, (January 2019): Estimated completion of Building Department review.</a:t>
            </a:r>
          </a:p>
          <a:p>
            <a:r>
              <a:rPr lang="en-CA" b="1" dirty="0"/>
              <a:t>Tender Start</a:t>
            </a:r>
            <a:r>
              <a:rPr lang="en-CA" dirty="0"/>
              <a:t>, (November 2018): We go out to secure a Contractor just prior to City of Toronto approvals.</a:t>
            </a:r>
          </a:p>
          <a:p>
            <a:r>
              <a:rPr lang="en-CA" b="1" dirty="0"/>
              <a:t>Contract Award</a:t>
            </a:r>
            <a:r>
              <a:rPr lang="en-CA" dirty="0"/>
              <a:t> (Board), (January 2019): TDSB Board approval and Ministry approval of Contractor.</a:t>
            </a:r>
          </a:p>
          <a:p>
            <a:r>
              <a:rPr lang="en-CA" b="1" dirty="0"/>
              <a:t>Construction Start</a:t>
            </a:r>
            <a:r>
              <a:rPr lang="en-CA" dirty="0"/>
              <a:t>, (March 2019): Includes construction mobilization in February</a:t>
            </a:r>
          </a:p>
          <a:p>
            <a:r>
              <a:rPr lang="en-CA" b="1" dirty="0"/>
              <a:t>Occupancy Date</a:t>
            </a:r>
            <a:r>
              <a:rPr lang="en-CA" dirty="0"/>
              <a:t>, (July 2020): Substantial Completion of project</a:t>
            </a:r>
          </a:p>
          <a:p>
            <a:r>
              <a:rPr lang="en-CA" b="1" dirty="0"/>
              <a:t>School Start</a:t>
            </a:r>
            <a:r>
              <a:rPr lang="en-CA" dirty="0"/>
              <a:t>, (September 2020): Gives the summer to move furniture in and address any construction deficiencies.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2C267"/>
                </a:solidFill>
              </a:rPr>
              <a:t>The Hodgson </a:t>
            </a:r>
            <a:r>
              <a:rPr lang="en-US" b="1" dirty="0" smtClean="0">
                <a:solidFill>
                  <a:srgbClr val="72C267"/>
                </a:solidFill>
              </a:rPr>
              <a:t>Addition </a:t>
            </a:r>
            <a:r>
              <a:rPr lang="en-US" sz="2000" b="1" dirty="0" smtClean="0">
                <a:solidFill>
                  <a:srgbClr val="72C267"/>
                </a:solidFill>
              </a:rPr>
              <a:t>(continued)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77354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743200"/>
          </a:xfrm>
        </p:spPr>
        <p:txBody>
          <a:bodyPr/>
          <a:lstStyle/>
          <a:p>
            <a:r>
              <a:rPr lang="en-CA" dirty="0" smtClean="0"/>
              <a:t>Staffing (Spring 2017)</a:t>
            </a:r>
          </a:p>
          <a:p>
            <a:r>
              <a:rPr lang="en-CA" dirty="0" smtClean="0"/>
              <a:t>Timetables</a:t>
            </a:r>
          </a:p>
          <a:p>
            <a:r>
              <a:rPr lang="en-CA" dirty="0" smtClean="0"/>
              <a:t>Student Enrolment</a:t>
            </a:r>
          </a:p>
          <a:p>
            <a:r>
              <a:rPr lang="en-CA" dirty="0" smtClean="0"/>
              <a:t>Extended Day program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2C267"/>
                </a:solidFill>
              </a:rPr>
              <a:t>What Don’t We Know Yet?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00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984" y="1828800"/>
            <a:ext cx="2334031" cy="1752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Thank you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991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0480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To provide our students and parents with a supportive, successful transition to Hodgson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To share information about the transition to Hodgson Middle School and the </a:t>
            </a:r>
            <a:r>
              <a:rPr lang="en-CA" dirty="0"/>
              <a:t>a</a:t>
            </a:r>
            <a:r>
              <a:rPr lang="en-CA" dirty="0" smtClean="0"/>
              <a:t>ddition construction as it becomes available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Our Goals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858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352800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How to stay informed about progress and process</a:t>
            </a:r>
          </a:p>
          <a:p>
            <a:r>
              <a:rPr lang="en-CA" dirty="0" smtClean="0"/>
              <a:t>How are we getting ready for Middle School?</a:t>
            </a:r>
          </a:p>
          <a:p>
            <a:r>
              <a:rPr lang="en-CA" dirty="0" smtClean="0"/>
              <a:t>What will be different from your current school?</a:t>
            </a:r>
          </a:p>
          <a:p>
            <a:r>
              <a:rPr lang="en-CA" dirty="0" smtClean="0"/>
              <a:t>What will be the same as your current school?</a:t>
            </a:r>
          </a:p>
          <a:p>
            <a:r>
              <a:rPr lang="en-CA" dirty="0" smtClean="0"/>
              <a:t>What does the road ahead look like?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2C267"/>
                </a:solidFill>
              </a:rPr>
              <a:t>What Will I Learn Here?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5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42900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>
                <a:hlinkClick r:id="rId3"/>
              </a:rPr>
              <a:t>Schoolweb.tdsb.on.ca/</a:t>
            </a:r>
            <a:r>
              <a:rPr lang="en-CA" dirty="0" err="1" smtClean="0">
                <a:hlinkClick r:id="rId3"/>
              </a:rPr>
              <a:t>hodgson</a:t>
            </a:r>
            <a:endParaRPr lang="en-CA" dirty="0" smtClean="0"/>
          </a:p>
          <a:p>
            <a:r>
              <a:rPr lang="en-CA" dirty="0" smtClean="0">
                <a:hlinkClick r:id="rId4"/>
              </a:rPr>
              <a:t>Hodgson’s Addition Webpage</a:t>
            </a:r>
            <a:endParaRPr lang="en-CA" dirty="0" smtClean="0"/>
          </a:p>
          <a:p>
            <a:r>
              <a:rPr lang="en-CA" dirty="0" smtClean="0"/>
              <a:t>Q and As: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-Update on the construction of the addition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-Update on the transition to Hodgson Middle school</a:t>
            </a:r>
          </a:p>
          <a:p>
            <a:r>
              <a:rPr lang="en-CA" dirty="0" smtClean="0">
                <a:hlinkClick r:id="rId5"/>
              </a:rPr>
              <a:t>@</a:t>
            </a:r>
            <a:r>
              <a:rPr lang="en-CA" dirty="0" err="1" smtClean="0">
                <a:hlinkClick r:id="rId5"/>
              </a:rPr>
              <a:t>TDSBHodgsonSrPS</a:t>
            </a:r>
            <a:endParaRPr lang="en-CA" dirty="0" smtClean="0"/>
          </a:p>
          <a:p>
            <a:r>
              <a:rPr lang="en-CA" dirty="0" smtClean="0"/>
              <a:t>The Hodgson Update (sign up now on our website)</a:t>
            </a:r>
          </a:p>
          <a:p>
            <a:r>
              <a:rPr lang="en-CA" dirty="0" smtClean="0"/>
              <a:t>Trustee </a:t>
            </a:r>
            <a:r>
              <a:rPr lang="en-CA" dirty="0" err="1" smtClean="0"/>
              <a:t>Laskin’s</a:t>
            </a:r>
            <a:r>
              <a:rPr lang="en-CA" dirty="0" smtClean="0"/>
              <a:t> Weekly Update</a:t>
            </a:r>
          </a:p>
          <a:p>
            <a:r>
              <a:rPr lang="en-CA" dirty="0" smtClean="0">
                <a:hlinkClick r:id="rId6"/>
              </a:rPr>
              <a:t>ian.wilson@tdsb.on.ca</a:t>
            </a:r>
            <a:r>
              <a:rPr lang="en-CA" dirty="0" smtClean="0"/>
              <a:t> – </a:t>
            </a:r>
            <a:r>
              <a:rPr lang="en-CA" dirty="0" smtClean="0">
                <a:hlinkClick r:id="rId7"/>
              </a:rPr>
              <a:t>lori.campbell@tdsb.on.ca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How Can I Stay Informed?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347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352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dirty="0" smtClean="0"/>
              <a:t>Involves a lot of consultation and input:</a:t>
            </a:r>
          </a:p>
          <a:p>
            <a:r>
              <a:rPr lang="en-CA" dirty="0" smtClean="0"/>
              <a:t>Admin Transition Teams</a:t>
            </a:r>
          </a:p>
          <a:p>
            <a:r>
              <a:rPr lang="en-CA" dirty="0" smtClean="0"/>
              <a:t>School Transition Team (s) </a:t>
            </a:r>
          </a:p>
          <a:p>
            <a:r>
              <a:rPr lang="en-CA" dirty="0" smtClean="0"/>
              <a:t>School Council (s)</a:t>
            </a:r>
          </a:p>
          <a:p>
            <a:r>
              <a:rPr lang="en-CA" dirty="0" smtClean="0"/>
              <a:t>Hodgson Staff (Music, Phys. Ed., Library, etc.)</a:t>
            </a:r>
          </a:p>
          <a:p>
            <a:r>
              <a:rPr lang="en-CA" dirty="0" smtClean="0"/>
              <a:t>TDSB Staff (Superintendent, Planning, Facilities, etc.)</a:t>
            </a:r>
          </a:p>
          <a:p>
            <a:r>
              <a:rPr lang="en-CA" dirty="0" smtClean="0"/>
              <a:t>Trustee Laskin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2C267"/>
                </a:solidFill>
              </a:rPr>
              <a:t>Getting Ready for Middle School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63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smtClean="0"/>
              <a:t>We are planning for:</a:t>
            </a:r>
          </a:p>
          <a:p>
            <a:r>
              <a:rPr lang="en-CA" dirty="0" smtClean="0"/>
              <a:t>Transitions for Grade 6 and Grade 7</a:t>
            </a:r>
          </a:p>
          <a:p>
            <a:r>
              <a:rPr lang="en-CA" dirty="0" smtClean="0"/>
              <a:t>Staffing </a:t>
            </a:r>
            <a:r>
              <a:rPr lang="en-CA" dirty="0"/>
              <a:t>for 2017-2018 year</a:t>
            </a:r>
          </a:p>
          <a:p>
            <a:r>
              <a:rPr lang="en-CA" dirty="0"/>
              <a:t>School Organization for 2017-2018 year</a:t>
            </a:r>
          </a:p>
          <a:p>
            <a:r>
              <a:rPr lang="en-CA" dirty="0" smtClean="0"/>
              <a:t>Portable placement and use</a:t>
            </a:r>
          </a:p>
          <a:p>
            <a:r>
              <a:rPr lang="en-CA" dirty="0" smtClean="0"/>
              <a:t>Grade </a:t>
            </a:r>
            <a:r>
              <a:rPr lang="en-CA" dirty="0"/>
              <a:t>6 </a:t>
            </a:r>
            <a:r>
              <a:rPr lang="en-CA" dirty="0" smtClean="0"/>
              <a:t>students to school community</a:t>
            </a:r>
            <a:endParaRPr lang="en-CA" dirty="0"/>
          </a:p>
          <a:p>
            <a:r>
              <a:rPr lang="en-CA" dirty="0" smtClean="0"/>
              <a:t>Resources: Furniture</a:t>
            </a:r>
            <a:r>
              <a:rPr lang="en-CA" dirty="0"/>
              <a:t>, </a:t>
            </a:r>
            <a:r>
              <a:rPr lang="en-CA" dirty="0" smtClean="0"/>
              <a:t>Instruments, Computers, Phys. Ed. Equipment, etc.</a:t>
            </a:r>
          </a:p>
          <a:p>
            <a:r>
              <a:rPr lang="en-CA" dirty="0" smtClean="0"/>
              <a:t>Planning, Design and Construction of the Addition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2C267"/>
                </a:solidFill>
              </a:rPr>
              <a:t>Getting </a:t>
            </a:r>
            <a:r>
              <a:rPr lang="en-US" b="1" dirty="0">
                <a:solidFill>
                  <a:srgbClr val="72C267"/>
                </a:solidFill>
              </a:rPr>
              <a:t>Ready </a:t>
            </a:r>
            <a:r>
              <a:rPr lang="en-US" b="1" dirty="0" smtClean="0">
                <a:solidFill>
                  <a:srgbClr val="72C267"/>
                </a:solidFill>
              </a:rPr>
              <a:t>for </a:t>
            </a:r>
            <a:r>
              <a:rPr lang="en-US" b="1" dirty="0">
                <a:solidFill>
                  <a:srgbClr val="72C267"/>
                </a:solidFill>
              </a:rPr>
              <a:t>Middle </a:t>
            </a:r>
            <a:r>
              <a:rPr lang="en-US" b="1" dirty="0" smtClean="0">
                <a:solidFill>
                  <a:srgbClr val="72C267"/>
                </a:solidFill>
              </a:rPr>
              <a:t>School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576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97180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Rotary timetable (More specialized teaching)</a:t>
            </a:r>
          </a:p>
          <a:p>
            <a:r>
              <a:rPr lang="en-CA" dirty="0" smtClean="0"/>
              <a:t>More teachers to get to know</a:t>
            </a:r>
          </a:p>
          <a:p>
            <a:r>
              <a:rPr lang="en-CA" dirty="0" smtClean="0"/>
              <a:t>More physical activity/exercise</a:t>
            </a:r>
          </a:p>
          <a:p>
            <a:r>
              <a:rPr lang="en-CA" dirty="0" smtClean="0"/>
              <a:t>More social opportunities</a:t>
            </a:r>
          </a:p>
          <a:p>
            <a:r>
              <a:rPr lang="en-CA" dirty="0" smtClean="0"/>
              <a:t>Choices for lunch</a:t>
            </a:r>
          </a:p>
          <a:p>
            <a:r>
              <a:rPr lang="en-CA" dirty="0"/>
              <a:t>Extra-Curricular Activities: </a:t>
            </a:r>
            <a:r>
              <a:rPr lang="en-CA" dirty="0" smtClean="0"/>
              <a:t>Music, Clubs</a:t>
            </a:r>
            <a:r>
              <a:rPr lang="en-CA" dirty="0"/>
              <a:t>, Teams, etc.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2C267"/>
                </a:solidFill>
              </a:rPr>
              <a:t>What Will Be Different?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309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352800"/>
          </a:xfrm>
        </p:spPr>
        <p:txBody>
          <a:bodyPr>
            <a:normAutofit lnSpcReduction="10000"/>
          </a:bodyPr>
          <a:lstStyle/>
          <a:p>
            <a:pPr algn="ctr"/>
            <a:r>
              <a:rPr lang="en-CA" dirty="0" smtClean="0"/>
              <a:t>Safe, nurturing and </a:t>
            </a:r>
            <a:r>
              <a:rPr lang="en-CA" dirty="0"/>
              <a:t>c</a:t>
            </a:r>
            <a:r>
              <a:rPr lang="en-CA" dirty="0" smtClean="0"/>
              <a:t>aring environment</a:t>
            </a:r>
          </a:p>
          <a:p>
            <a:pPr algn="ctr"/>
            <a:r>
              <a:rPr lang="en-CA" dirty="0" smtClean="0"/>
              <a:t>Subjects </a:t>
            </a:r>
          </a:p>
          <a:p>
            <a:pPr algn="ctr"/>
            <a:r>
              <a:rPr lang="en-CA" dirty="0" smtClean="0"/>
              <a:t>Ontario Curriculum (Gr. 1 to 8)</a:t>
            </a:r>
          </a:p>
          <a:p>
            <a:pPr algn="ctr"/>
            <a:r>
              <a:rPr lang="en-CA" dirty="0" smtClean="0"/>
              <a:t>School Day (300 </a:t>
            </a:r>
            <a:r>
              <a:rPr lang="en-CA" dirty="0" err="1" smtClean="0"/>
              <a:t>mins</a:t>
            </a:r>
            <a:r>
              <a:rPr lang="en-CA" dirty="0"/>
              <a:t> </a:t>
            </a:r>
            <a:r>
              <a:rPr lang="en-CA" dirty="0" smtClean="0"/>
              <a:t>per day)</a:t>
            </a:r>
          </a:p>
          <a:p>
            <a:pPr algn="ctr"/>
            <a:r>
              <a:rPr lang="en-CA" dirty="0" smtClean="0"/>
              <a:t>Attendance</a:t>
            </a:r>
          </a:p>
          <a:p>
            <a:pPr algn="ctr"/>
            <a:r>
              <a:rPr lang="en-CA" dirty="0" smtClean="0"/>
              <a:t> Supervision</a:t>
            </a:r>
          </a:p>
          <a:p>
            <a:pPr algn="ctr"/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What Will Be the Same?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23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74320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Classrooms Renovation and Re-assignment</a:t>
            </a:r>
          </a:p>
          <a:p>
            <a:r>
              <a:rPr lang="en-CA" dirty="0" smtClean="0"/>
              <a:t>Student Transition Days</a:t>
            </a:r>
          </a:p>
          <a:p>
            <a:r>
              <a:rPr lang="en-CA" dirty="0" smtClean="0"/>
              <a:t>School Visits by Ian and Lori</a:t>
            </a:r>
          </a:p>
          <a:p>
            <a:r>
              <a:rPr lang="en-CA" dirty="0" smtClean="0"/>
              <a:t>Hodgson Mentors</a:t>
            </a:r>
            <a:endParaRPr lang="en-CA" dirty="0"/>
          </a:p>
          <a:p>
            <a:r>
              <a:rPr lang="en-CA" dirty="0" smtClean="0"/>
              <a:t>Portables</a:t>
            </a:r>
          </a:p>
          <a:p>
            <a:r>
              <a:rPr lang="en-CA" dirty="0" smtClean="0"/>
              <a:t>Construction of the addition 2018-2020</a:t>
            </a:r>
          </a:p>
          <a:p>
            <a:r>
              <a:rPr lang="en-CA" dirty="0" smtClean="0"/>
              <a:t>First Day Planning “Welcome to Hodgson!”</a:t>
            </a:r>
          </a:p>
          <a:p>
            <a:r>
              <a:rPr lang="en-CA" dirty="0" smtClean="0"/>
              <a:t>Grade Team Building Overnight Trips (October and November)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2C267"/>
                </a:solidFill>
              </a:rPr>
              <a:t>Looking Ahead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595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9DA42389BCA469FFC619754B59623" ma:contentTypeVersion="0" ma:contentTypeDescription="Create a new document." ma:contentTypeScope="" ma:versionID="e5ebe332fd268b61095e2b55536f450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3A85AE6-86CA-43D3-9C71-0BD15067AF54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439248-2C53-4EF4-A52F-0345C92DBD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137C36-0533-48DB-8BA5-6B130FCE9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7115</TotalTime>
  <Words>654</Words>
  <Application>Microsoft Office PowerPoint</Application>
  <PresentationFormat>On-screen Show (4:3)</PresentationFormat>
  <Paragraphs>99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Custom Design</vt:lpstr>
      <vt:lpstr>Welcome!  Hodgson Middle School Parent Information Night</vt:lpstr>
      <vt:lpstr>Our Goals</vt:lpstr>
      <vt:lpstr>What Will I Learn Here?</vt:lpstr>
      <vt:lpstr>How Can I Stay Informed?</vt:lpstr>
      <vt:lpstr>Getting Ready for Middle School</vt:lpstr>
      <vt:lpstr>Getting Ready for Middle School</vt:lpstr>
      <vt:lpstr>What Will Be Different?</vt:lpstr>
      <vt:lpstr>What Will Be the Same?</vt:lpstr>
      <vt:lpstr>Looking Ahead</vt:lpstr>
      <vt:lpstr>The Hodgson Addition</vt:lpstr>
      <vt:lpstr>The Hodgson Addition (continued)</vt:lpstr>
      <vt:lpstr>What Don’t We Know Yet?</vt:lpstr>
      <vt:lpstr>Thank you</vt:lpstr>
    </vt:vector>
  </TitlesOfParts>
  <Company>Toronto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Balance 2013-14</dc:title>
  <dc:creator>eucuser</dc:creator>
  <cp:lastModifiedBy>Wilson, Ian</cp:lastModifiedBy>
  <cp:revision>489</cp:revision>
  <cp:lastPrinted>2017-02-02T18:13:34Z</cp:lastPrinted>
  <dcterms:created xsi:type="dcterms:W3CDTF">2013-02-21T00:07:37Z</dcterms:created>
  <dcterms:modified xsi:type="dcterms:W3CDTF">2017-02-02T21:11:20Z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0x010100B3B9DA42389BCA469FFC619754B59623</vt:lpwstr>
  </property>
</Properties>
</file>