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5740" autoAdjust="0"/>
  </p:normalViewPr>
  <p:slideViewPr>
    <p:cSldViewPr>
      <p:cViewPr>
        <p:scale>
          <a:sx n="90" d="100"/>
          <a:sy n="90" d="100"/>
        </p:scale>
        <p:origin x="-37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815EE-6A5E-4127-9C90-26396A97E0CF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CE5D4-B39D-4C45-AB31-ADD13D832F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92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CE5D4-B39D-4C45-AB31-ADD13D832F7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156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CE5D4-B39D-4C45-AB31-ADD13D832F7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08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67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68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4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46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93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5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12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35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73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228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2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F7560-0518-4D02-814C-5CDB34EC9ECE}" type="datetimeFigureOut">
              <a:rPr lang="en-CA" smtClean="0"/>
              <a:t>27/01/2017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E90B-6B21-4491-BDB2-C945CA10EB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06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521" y="609600"/>
            <a:ext cx="7467600" cy="9906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CA" sz="3200" b="1" dirty="0" smtClean="0"/>
              <a:t>Computer Studies/Hospitality/COOP</a:t>
            </a:r>
            <a:endParaRPr lang="en-C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502" y="1852735"/>
            <a:ext cx="8277958" cy="373380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1"/>
                </a:solidFill>
              </a:rPr>
              <a:t>Curriculum Path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7177" y="2952853"/>
            <a:ext cx="3711821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Computer Studies</a:t>
            </a:r>
            <a:endParaRPr lang="en-CA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791847" y="2971800"/>
            <a:ext cx="1594338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Hospitality</a:t>
            </a:r>
            <a:endParaRPr lang="en-CA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1623646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COOP</a:t>
            </a:r>
            <a:endParaRPr lang="en-CA" b="1" dirty="0"/>
          </a:p>
        </p:txBody>
      </p:sp>
      <p:sp>
        <p:nvSpPr>
          <p:cNvPr id="8" name="Rectangle 7"/>
          <p:cNvSpPr/>
          <p:nvPr/>
        </p:nvSpPr>
        <p:spPr>
          <a:xfrm>
            <a:off x="1828800" y="3792422"/>
            <a:ext cx="1600200" cy="18463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 smtClean="0">
                <a:solidFill>
                  <a:schemeClr val="bg1"/>
                </a:solidFill>
              </a:rPr>
              <a:t>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b="1" dirty="0" smtClean="0">
                <a:solidFill>
                  <a:schemeClr val="bg1"/>
                </a:solidFill>
              </a:rPr>
              <a:t>ICS4U, IDC4U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b="1" dirty="0" smtClean="0">
                <a:solidFill>
                  <a:schemeClr val="bg1"/>
                </a:solidFill>
              </a:rPr>
              <a:t>ICS3U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b="1" dirty="0" smtClean="0">
                <a:solidFill>
                  <a:schemeClr val="bg1"/>
                </a:solidFill>
              </a:rPr>
              <a:t>ICS2O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3792422"/>
            <a:ext cx="1371600" cy="18288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 smtClean="0"/>
              <a:t>Computer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TEJ4M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TEJ3M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TEJ2O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TEJ1O</a:t>
            </a:r>
            <a:endParaRPr lang="en-CA" b="1" dirty="0"/>
          </a:p>
        </p:txBody>
      </p:sp>
      <p:sp>
        <p:nvSpPr>
          <p:cNvPr id="10" name="Rectangle 9"/>
          <p:cNvSpPr/>
          <p:nvPr/>
        </p:nvSpPr>
        <p:spPr>
          <a:xfrm>
            <a:off x="5028019" y="3783717"/>
            <a:ext cx="1762647" cy="18287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 smtClean="0"/>
              <a:t>Communication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TGJ4M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TGJ3M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TGJ2M</a:t>
            </a:r>
            <a:endParaRPr lang="en-CA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32642" y="3880348"/>
            <a:ext cx="1343758" cy="16529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COOP 2</a:t>
            </a:r>
          </a:p>
          <a:p>
            <a:pPr algn="r"/>
            <a:r>
              <a:rPr lang="en-CA" sz="1400" b="1" dirty="0" smtClean="0"/>
              <a:t>   (Grade 12)</a:t>
            </a:r>
          </a:p>
          <a:p>
            <a:endParaRPr lang="en-CA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COOP 1</a:t>
            </a:r>
          </a:p>
          <a:p>
            <a:pPr algn="r"/>
            <a:r>
              <a:rPr lang="en-CA" sz="1400" b="1" dirty="0"/>
              <a:t> </a:t>
            </a:r>
            <a:r>
              <a:rPr lang="en-CA" sz="1400" b="1" dirty="0" smtClean="0"/>
              <a:t>  (Grade 11)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CA" sz="1600" b="1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7086599" y="3792422"/>
            <a:ext cx="1299585" cy="1820094"/>
          </a:xfrm>
          <a:prstGeom prst="roundRect">
            <a:avLst>
              <a:gd name="adj" fmla="val 19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FF0000"/>
                </a:solidFill>
              </a:rPr>
              <a:t>SHSM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TFJ4C</a:t>
            </a:r>
            <a:endParaRPr lang="en-CA" b="1" dirty="0"/>
          </a:p>
          <a:p>
            <a:pPr algn="r"/>
            <a:r>
              <a:rPr lang="en-CA" sz="1400" b="1" dirty="0" smtClean="0"/>
              <a:t> (Grade 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TFJ3C</a:t>
            </a:r>
          </a:p>
          <a:p>
            <a:pPr algn="r"/>
            <a:r>
              <a:rPr lang="en-CA" sz="1400" b="1" dirty="0" smtClean="0"/>
              <a:t>(Grade 11)</a:t>
            </a:r>
          </a:p>
          <a:p>
            <a:pPr algn="ctr"/>
            <a:endParaRPr lang="en-CA" dirty="0"/>
          </a:p>
        </p:txBody>
      </p:sp>
      <p:sp>
        <p:nvSpPr>
          <p:cNvPr id="34" name="Down Arrow 33"/>
          <p:cNvSpPr/>
          <p:nvPr/>
        </p:nvSpPr>
        <p:spPr>
          <a:xfrm>
            <a:off x="936590" y="3651743"/>
            <a:ext cx="45719" cy="228606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2819400" y="3598989"/>
            <a:ext cx="45719" cy="241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 flipH="1">
            <a:off x="4114800" y="3598989"/>
            <a:ext cx="45719" cy="222738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5864803" y="3598989"/>
            <a:ext cx="45719" cy="184728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flipH="1">
            <a:off x="7699198" y="3562454"/>
            <a:ext cx="45719" cy="229968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919382" y="3598989"/>
            <a:ext cx="45719" cy="28135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1"/>
            <a:ext cx="7467600" cy="914399"/>
          </a:xfrm>
        </p:spPr>
        <p:txBody>
          <a:bodyPr>
            <a:normAutofit/>
          </a:bodyPr>
          <a:lstStyle/>
          <a:p>
            <a:r>
              <a:rPr lang="en-CA" sz="4000" dirty="0" smtClean="0"/>
              <a:t>Extra Curriculum Activities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467600" cy="4267200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CA" sz="2400" b="1" dirty="0" smtClean="0">
                <a:solidFill>
                  <a:schemeClr val="bg1"/>
                </a:solidFill>
              </a:rPr>
              <a:t>Computer Studies: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Canadian Computing Competition-U. of Waterloo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Board/Intra-Board Wide 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 </a:t>
            </a:r>
            <a:r>
              <a:rPr lang="en-CA" sz="2400" dirty="0" smtClean="0">
                <a:solidFill>
                  <a:schemeClr val="tx1"/>
                </a:solidFill>
              </a:rPr>
              <a:t>      Computing Competition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Robur Yearbook &amp; Masquerade Art Magazine Publication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Computing/Robotics Clubs</a:t>
            </a:r>
          </a:p>
          <a:p>
            <a:pPr algn="l"/>
            <a:r>
              <a:rPr lang="en-CA" sz="2400" b="1" dirty="0" smtClean="0">
                <a:solidFill>
                  <a:schemeClr val="bg1"/>
                </a:solidFill>
              </a:rPr>
              <a:t>Hospitality:</a:t>
            </a:r>
            <a:endParaRPr lang="en-CA" sz="24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  Annual Cooking Competition</a:t>
            </a:r>
          </a:p>
          <a:p>
            <a:pPr algn="l"/>
            <a:endParaRPr lang="en-CA" sz="2400" dirty="0" smtClean="0">
              <a:solidFill>
                <a:schemeClr val="tx1"/>
              </a:solidFill>
            </a:endParaRPr>
          </a:p>
          <a:p>
            <a:pPr algn="l"/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Computer Studies Courses</a:t>
            </a:r>
            <a:br>
              <a:rPr lang="en-CA" sz="3600" dirty="0" smtClean="0"/>
            </a:br>
            <a:r>
              <a:rPr lang="en-CA" sz="3100" dirty="0" smtClean="0"/>
              <a:t>ICS4U </a:t>
            </a:r>
            <a:r>
              <a:rPr lang="en-CA" sz="3100" dirty="0"/>
              <a:t>COS:</a:t>
            </a:r>
            <a:br>
              <a:rPr lang="en-CA" sz="31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CA" dirty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sz="5100" dirty="0" smtClean="0"/>
              <a:t>This </a:t>
            </a:r>
            <a:r>
              <a:rPr lang="en-CA" sz="5100" dirty="0"/>
              <a:t>course enables students to further develop knowledge and skills in computer science. Students will use modular design principles to create complex and fully documented programs, according to industry standards. </a:t>
            </a:r>
          </a:p>
          <a:p>
            <a:endParaRPr lang="en-CA" sz="5100" dirty="0"/>
          </a:p>
          <a:p>
            <a:r>
              <a:rPr lang="en-CA" sz="5100" dirty="0" smtClean="0"/>
              <a:t>Student </a:t>
            </a:r>
            <a:r>
              <a:rPr lang="en-CA" sz="5100" dirty="0"/>
              <a:t>teams will manage a large software development project, from planning through to project review. Students will also analyse algorithms for effectiveness. </a:t>
            </a:r>
          </a:p>
          <a:p>
            <a:pPr marL="0" indent="0">
              <a:buNone/>
            </a:pPr>
            <a:r>
              <a:rPr lang="en-CA" sz="5100" dirty="0" smtClean="0"/>
              <a:t>     </a:t>
            </a:r>
          </a:p>
          <a:p>
            <a:pPr marL="0" indent="0">
              <a:buNone/>
            </a:pPr>
            <a:r>
              <a:rPr lang="en-CA" sz="5100" dirty="0"/>
              <a:t> </a:t>
            </a:r>
            <a:r>
              <a:rPr lang="en-CA" sz="5100" dirty="0" smtClean="0"/>
              <a:t>     </a:t>
            </a:r>
            <a:r>
              <a:rPr lang="en-CA" sz="5100" b="1" dirty="0" smtClean="0"/>
              <a:t>3 parts of curriculum focuses will be taught:</a:t>
            </a:r>
          </a:p>
          <a:p>
            <a:pPr marL="0" indent="0">
              <a:buNone/>
            </a:pPr>
            <a:r>
              <a:rPr lang="en-CA" sz="5100" dirty="0"/>
              <a:t> </a:t>
            </a:r>
            <a:r>
              <a:rPr lang="en-CA" sz="5100" dirty="0" smtClean="0"/>
              <a:t>     Programming </a:t>
            </a:r>
            <a:r>
              <a:rPr lang="en-CA" sz="5100" dirty="0"/>
              <a:t>Concepts &amp; Skills: 	</a:t>
            </a:r>
          </a:p>
          <a:p>
            <a:pPr marL="0" indent="0">
              <a:buNone/>
            </a:pPr>
            <a:r>
              <a:rPr lang="en-CA" sz="5100" dirty="0" smtClean="0"/>
              <a:t>      Software </a:t>
            </a:r>
            <a:r>
              <a:rPr lang="en-CA" sz="5100" dirty="0"/>
              <a:t>Development: 	</a:t>
            </a:r>
          </a:p>
          <a:p>
            <a:pPr marL="0" indent="0">
              <a:buNone/>
            </a:pPr>
            <a:r>
              <a:rPr lang="en-CA" sz="5100" dirty="0" smtClean="0"/>
              <a:t>      Designing </a:t>
            </a:r>
            <a:r>
              <a:rPr lang="en-CA" sz="5100" dirty="0"/>
              <a:t>Modular </a:t>
            </a:r>
            <a:r>
              <a:rPr lang="en-CA" sz="5100" dirty="0" smtClean="0"/>
              <a:t>Programs: </a:t>
            </a:r>
            <a:r>
              <a:rPr lang="en-CA" sz="5100" dirty="0"/>
              <a:t>	</a:t>
            </a:r>
          </a:p>
          <a:p>
            <a:pPr marL="0" indent="0">
              <a:buNone/>
            </a:pPr>
            <a:r>
              <a:rPr lang="en-CA" sz="3800" dirty="0"/>
              <a:t>	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329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TEJ4M-Computer Engineering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/>
              <a:t>This course extends students’ understanding of computer systems and computer interfacing with external devices. 	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 smtClean="0"/>
              <a:t>    </a:t>
            </a:r>
            <a:r>
              <a:rPr lang="en-CA" dirty="0" smtClean="0"/>
              <a:t>A1.Computer </a:t>
            </a:r>
            <a:r>
              <a:rPr lang="en-CA" dirty="0"/>
              <a:t>Hardware 	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A2.Computer </a:t>
            </a:r>
            <a:r>
              <a:rPr lang="en-CA" dirty="0"/>
              <a:t>Systems 	</a:t>
            </a:r>
          </a:p>
          <a:p>
            <a:pPr marL="0" indent="0">
              <a:buNone/>
            </a:pPr>
            <a:r>
              <a:rPr lang="en-CA" dirty="0" smtClean="0"/>
              <a:t>    A3.Electronics</a:t>
            </a:r>
            <a:r>
              <a:rPr lang="en-CA" dirty="0"/>
              <a:t>, Robotics, and Computer Interfacing </a:t>
            </a:r>
          </a:p>
          <a:p>
            <a:pPr marL="0" indent="0">
              <a:buNone/>
            </a:pPr>
            <a:r>
              <a:rPr lang="en-CA" dirty="0" smtClean="0"/>
              <a:t>    A4</a:t>
            </a:r>
            <a:r>
              <a:rPr lang="en-CA" dirty="0"/>
              <a:t>. Networking Concepts 	</a:t>
            </a:r>
          </a:p>
          <a:p>
            <a:pPr marL="0" indent="0">
              <a:buNone/>
            </a:pPr>
            <a:r>
              <a:rPr lang="en-CA" dirty="0" smtClean="0"/>
              <a:t>    A.5.Data </a:t>
            </a:r>
            <a:r>
              <a:rPr lang="en-CA" dirty="0"/>
              <a:t>Representation and Digital Logic</a:t>
            </a:r>
            <a:r>
              <a:rPr lang="en-CA" b="1" dirty="0"/>
              <a:t> </a:t>
            </a:r>
            <a:r>
              <a:rPr lang="en-CA" dirty="0"/>
              <a:t>	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86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TGJ4M-Communication Technology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This course requires students to complete a range of </a:t>
            </a:r>
            <a:r>
              <a:rPr lang="en-CA" b="1" dirty="0"/>
              <a:t>communications technology </a:t>
            </a:r>
            <a:r>
              <a:rPr lang="en-CA" dirty="0"/>
              <a:t>projects. These </a:t>
            </a:r>
          </a:p>
          <a:p>
            <a:pPr marL="0" indent="0">
              <a:buNone/>
            </a:pPr>
            <a:r>
              <a:rPr lang="en-CA" dirty="0" smtClean="0"/>
              <a:t>may </a:t>
            </a:r>
            <a:r>
              <a:rPr lang="en-CA" dirty="0"/>
              <a:t>include creating printed stationery, short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videos</a:t>
            </a:r>
            <a:r>
              <a:rPr lang="en-CA" dirty="0"/>
              <a:t>, </a:t>
            </a:r>
            <a:r>
              <a:rPr lang="en-CA" dirty="0" smtClean="0"/>
              <a:t>computer-generated </a:t>
            </a:r>
            <a:r>
              <a:rPr lang="en-CA" dirty="0"/>
              <a:t>animations, </a:t>
            </a:r>
            <a:r>
              <a:rPr lang="en-CA" dirty="0" smtClean="0"/>
              <a:t>and</a:t>
            </a:r>
          </a:p>
          <a:p>
            <a:pPr marL="0" indent="0">
              <a:buNone/>
            </a:pPr>
            <a:r>
              <a:rPr lang="en-CA" b="1" dirty="0" smtClean="0"/>
              <a:t>graphical</a:t>
            </a:r>
            <a:r>
              <a:rPr lang="en-CA" dirty="0" smtClean="0"/>
              <a:t> </a:t>
            </a:r>
            <a:r>
              <a:rPr lang="en-CA" dirty="0"/>
              <a:t>information displays. Students will learn to transfer information using electronic, live, </a:t>
            </a:r>
          </a:p>
          <a:p>
            <a:pPr marL="0" indent="0">
              <a:buNone/>
            </a:pPr>
            <a:r>
              <a:rPr lang="en-CA" dirty="0"/>
              <a:t>and graphic communication methods. The knowledge and skills they will develop will provide a </a:t>
            </a:r>
          </a:p>
          <a:p>
            <a:pPr marL="0" indent="0">
              <a:buNone/>
            </a:pPr>
            <a:r>
              <a:rPr lang="en-CA" dirty="0"/>
              <a:t>basis for careers in areas such as publishing, advertising, print production, animation, </a:t>
            </a:r>
            <a:r>
              <a:rPr lang="en-CA" dirty="0" smtClean="0"/>
              <a:t>photography </a:t>
            </a:r>
            <a:r>
              <a:rPr lang="en-CA" dirty="0"/>
              <a:t>and journalism. 	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789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4778</TotalTime>
  <Words>260</Words>
  <Application>Microsoft Office PowerPoint</Application>
  <PresentationFormat>On-screen Show (4:3)</PresentationFormat>
  <Paragraphs>66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Computer Studies/Hospitality/COOP</vt:lpstr>
      <vt:lpstr>Extra Curriculum Activities</vt:lpstr>
      <vt:lpstr> Computer Studies Courses ICS4U COS: </vt:lpstr>
      <vt:lpstr>TEJ4M-Computer Engineering</vt:lpstr>
      <vt:lpstr>TGJ4M-Communication Technology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Studies/Hospitality/ COOP</dc:title>
  <dc:creator>Lisa Lai</dc:creator>
  <cp:lastModifiedBy>Fischer, Mark</cp:lastModifiedBy>
  <cp:revision>50</cp:revision>
  <dcterms:created xsi:type="dcterms:W3CDTF">2016-09-25T20:34:06Z</dcterms:created>
  <dcterms:modified xsi:type="dcterms:W3CDTF">2017-01-30T19:56:21Z</dcterms:modified>
</cp:coreProperties>
</file>