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6858000" cx="9144000"/>
  <p:notesSz cx="6858000" cy="92202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42" roundtripDataSignature="AMtx7mgCCX11eKSklRXuKJIYMy09jH7H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customschemas.google.com/relationships/presentationmetadata" Target="metadata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104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239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79913"/>
            <a:ext cx="5486400" cy="414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758238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758238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C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79913"/>
            <a:ext cx="5486400" cy="41481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239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/>
          <p:nvPr>
            <p:ph idx="1" type="body"/>
          </p:nvPr>
        </p:nvSpPr>
        <p:spPr>
          <a:xfrm>
            <a:off x="685800" y="4379913"/>
            <a:ext cx="5486400" cy="41481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0:notes"/>
          <p:cNvSpPr/>
          <p:nvPr>
            <p:ph idx="2" type="sldImg"/>
          </p:nvPr>
        </p:nvSpPr>
        <p:spPr>
          <a:xfrm>
            <a:off x="11239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/>
          <p:nvPr>
            <p:ph idx="1" type="body"/>
          </p:nvPr>
        </p:nvSpPr>
        <p:spPr>
          <a:xfrm>
            <a:off x="685800" y="4379913"/>
            <a:ext cx="5486400" cy="41481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1:notes"/>
          <p:cNvSpPr/>
          <p:nvPr>
            <p:ph idx="2" type="sldImg"/>
          </p:nvPr>
        </p:nvSpPr>
        <p:spPr>
          <a:xfrm>
            <a:off x="11239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:notes"/>
          <p:cNvSpPr txBox="1"/>
          <p:nvPr>
            <p:ph idx="1" type="body"/>
          </p:nvPr>
        </p:nvSpPr>
        <p:spPr>
          <a:xfrm>
            <a:off x="685800" y="4379913"/>
            <a:ext cx="5486400" cy="41481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2:notes"/>
          <p:cNvSpPr/>
          <p:nvPr>
            <p:ph idx="2" type="sldImg"/>
          </p:nvPr>
        </p:nvSpPr>
        <p:spPr>
          <a:xfrm>
            <a:off x="11239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:notes"/>
          <p:cNvSpPr txBox="1"/>
          <p:nvPr>
            <p:ph idx="1" type="body"/>
          </p:nvPr>
        </p:nvSpPr>
        <p:spPr>
          <a:xfrm>
            <a:off x="685800" y="4379913"/>
            <a:ext cx="5486400" cy="41481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3:notes"/>
          <p:cNvSpPr/>
          <p:nvPr>
            <p:ph idx="2" type="sldImg"/>
          </p:nvPr>
        </p:nvSpPr>
        <p:spPr>
          <a:xfrm>
            <a:off x="11239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:notes"/>
          <p:cNvSpPr txBox="1"/>
          <p:nvPr>
            <p:ph idx="1" type="body"/>
          </p:nvPr>
        </p:nvSpPr>
        <p:spPr>
          <a:xfrm>
            <a:off x="685800" y="4379913"/>
            <a:ext cx="5486400" cy="41481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4:notes"/>
          <p:cNvSpPr/>
          <p:nvPr>
            <p:ph idx="2" type="sldImg"/>
          </p:nvPr>
        </p:nvSpPr>
        <p:spPr>
          <a:xfrm>
            <a:off x="11239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5:notes"/>
          <p:cNvSpPr txBox="1"/>
          <p:nvPr>
            <p:ph idx="1" type="body"/>
          </p:nvPr>
        </p:nvSpPr>
        <p:spPr>
          <a:xfrm>
            <a:off x="685800" y="4379913"/>
            <a:ext cx="5486400" cy="41481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5:notes"/>
          <p:cNvSpPr/>
          <p:nvPr>
            <p:ph idx="2" type="sldImg"/>
          </p:nvPr>
        </p:nvSpPr>
        <p:spPr>
          <a:xfrm>
            <a:off x="11239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:notes"/>
          <p:cNvSpPr txBox="1"/>
          <p:nvPr>
            <p:ph idx="1" type="body"/>
          </p:nvPr>
        </p:nvSpPr>
        <p:spPr>
          <a:xfrm>
            <a:off x="685800" y="4379913"/>
            <a:ext cx="5486400" cy="41481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6:notes"/>
          <p:cNvSpPr/>
          <p:nvPr>
            <p:ph idx="2" type="sldImg"/>
          </p:nvPr>
        </p:nvSpPr>
        <p:spPr>
          <a:xfrm>
            <a:off x="11239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:notes"/>
          <p:cNvSpPr txBox="1"/>
          <p:nvPr>
            <p:ph idx="1" type="body"/>
          </p:nvPr>
        </p:nvSpPr>
        <p:spPr>
          <a:xfrm>
            <a:off x="685800" y="4379913"/>
            <a:ext cx="5486400" cy="41481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7:notes"/>
          <p:cNvSpPr/>
          <p:nvPr>
            <p:ph idx="2" type="sldImg"/>
          </p:nvPr>
        </p:nvSpPr>
        <p:spPr>
          <a:xfrm>
            <a:off x="11239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8:notes"/>
          <p:cNvSpPr txBox="1"/>
          <p:nvPr>
            <p:ph idx="1" type="body"/>
          </p:nvPr>
        </p:nvSpPr>
        <p:spPr>
          <a:xfrm>
            <a:off x="685800" y="4379913"/>
            <a:ext cx="5486400" cy="41481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8:notes"/>
          <p:cNvSpPr/>
          <p:nvPr>
            <p:ph idx="2" type="sldImg"/>
          </p:nvPr>
        </p:nvSpPr>
        <p:spPr>
          <a:xfrm>
            <a:off x="11239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9:notes"/>
          <p:cNvSpPr txBox="1"/>
          <p:nvPr>
            <p:ph idx="1" type="body"/>
          </p:nvPr>
        </p:nvSpPr>
        <p:spPr>
          <a:xfrm>
            <a:off x="685800" y="4379913"/>
            <a:ext cx="5486400" cy="41481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9:notes"/>
          <p:cNvSpPr/>
          <p:nvPr>
            <p:ph idx="2" type="sldImg"/>
          </p:nvPr>
        </p:nvSpPr>
        <p:spPr>
          <a:xfrm>
            <a:off x="11239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79913"/>
            <a:ext cx="5486400" cy="41481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239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0:notes"/>
          <p:cNvSpPr/>
          <p:nvPr>
            <p:ph idx="2" type="sldImg"/>
          </p:nvPr>
        </p:nvSpPr>
        <p:spPr>
          <a:xfrm>
            <a:off x="11239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20:notes"/>
          <p:cNvSpPr txBox="1"/>
          <p:nvPr>
            <p:ph idx="1" type="body"/>
          </p:nvPr>
        </p:nvSpPr>
        <p:spPr>
          <a:xfrm>
            <a:off x="685800" y="4379913"/>
            <a:ext cx="5486400" cy="414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0:notes"/>
          <p:cNvSpPr txBox="1"/>
          <p:nvPr>
            <p:ph idx="12" type="sldNum"/>
          </p:nvPr>
        </p:nvSpPr>
        <p:spPr>
          <a:xfrm>
            <a:off x="3884613" y="8758238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1:notes"/>
          <p:cNvSpPr txBox="1"/>
          <p:nvPr>
            <p:ph idx="1" type="body"/>
          </p:nvPr>
        </p:nvSpPr>
        <p:spPr>
          <a:xfrm>
            <a:off x="685800" y="4379913"/>
            <a:ext cx="5486400" cy="41481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1:notes"/>
          <p:cNvSpPr/>
          <p:nvPr>
            <p:ph idx="2" type="sldImg"/>
          </p:nvPr>
        </p:nvSpPr>
        <p:spPr>
          <a:xfrm>
            <a:off x="11239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2:notes"/>
          <p:cNvSpPr txBox="1"/>
          <p:nvPr>
            <p:ph idx="1" type="body"/>
          </p:nvPr>
        </p:nvSpPr>
        <p:spPr>
          <a:xfrm>
            <a:off x="685800" y="4379913"/>
            <a:ext cx="5486400" cy="41481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2:notes"/>
          <p:cNvSpPr/>
          <p:nvPr>
            <p:ph idx="2" type="sldImg"/>
          </p:nvPr>
        </p:nvSpPr>
        <p:spPr>
          <a:xfrm>
            <a:off x="11239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3:notes"/>
          <p:cNvSpPr txBox="1"/>
          <p:nvPr>
            <p:ph idx="1" type="body"/>
          </p:nvPr>
        </p:nvSpPr>
        <p:spPr>
          <a:xfrm>
            <a:off x="685800" y="4379913"/>
            <a:ext cx="5486400" cy="41481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3:notes"/>
          <p:cNvSpPr/>
          <p:nvPr>
            <p:ph idx="2" type="sldImg"/>
          </p:nvPr>
        </p:nvSpPr>
        <p:spPr>
          <a:xfrm>
            <a:off x="11239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4:notes"/>
          <p:cNvSpPr txBox="1"/>
          <p:nvPr>
            <p:ph idx="1" type="body"/>
          </p:nvPr>
        </p:nvSpPr>
        <p:spPr>
          <a:xfrm>
            <a:off x="685800" y="4379913"/>
            <a:ext cx="5486400" cy="41481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4:notes"/>
          <p:cNvSpPr/>
          <p:nvPr>
            <p:ph idx="2" type="sldImg"/>
          </p:nvPr>
        </p:nvSpPr>
        <p:spPr>
          <a:xfrm>
            <a:off x="11239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5:notes"/>
          <p:cNvSpPr txBox="1"/>
          <p:nvPr>
            <p:ph idx="1" type="body"/>
          </p:nvPr>
        </p:nvSpPr>
        <p:spPr>
          <a:xfrm>
            <a:off x="685800" y="4379913"/>
            <a:ext cx="5486400" cy="41481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5:notes"/>
          <p:cNvSpPr/>
          <p:nvPr>
            <p:ph idx="2" type="sldImg"/>
          </p:nvPr>
        </p:nvSpPr>
        <p:spPr>
          <a:xfrm>
            <a:off x="11239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6:notes"/>
          <p:cNvSpPr txBox="1"/>
          <p:nvPr>
            <p:ph idx="1" type="body"/>
          </p:nvPr>
        </p:nvSpPr>
        <p:spPr>
          <a:xfrm>
            <a:off x="685800" y="4379913"/>
            <a:ext cx="5486400" cy="41481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6:notes"/>
          <p:cNvSpPr/>
          <p:nvPr>
            <p:ph idx="2" type="sldImg"/>
          </p:nvPr>
        </p:nvSpPr>
        <p:spPr>
          <a:xfrm>
            <a:off x="11239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7:notes"/>
          <p:cNvSpPr txBox="1"/>
          <p:nvPr>
            <p:ph idx="1" type="body"/>
          </p:nvPr>
        </p:nvSpPr>
        <p:spPr>
          <a:xfrm>
            <a:off x="685800" y="4379913"/>
            <a:ext cx="5486400" cy="41481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27:notes"/>
          <p:cNvSpPr/>
          <p:nvPr>
            <p:ph idx="2" type="sldImg"/>
          </p:nvPr>
        </p:nvSpPr>
        <p:spPr>
          <a:xfrm>
            <a:off x="11239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8:notes"/>
          <p:cNvSpPr txBox="1"/>
          <p:nvPr>
            <p:ph idx="1" type="body"/>
          </p:nvPr>
        </p:nvSpPr>
        <p:spPr>
          <a:xfrm>
            <a:off x="685800" y="4379913"/>
            <a:ext cx="5486400" cy="41481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28:notes"/>
          <p:cNvSpPr/>
          <p:nvPr>
            <p:ph idx="2" type="sldImg"/>
          </p:nvPr>
        </p:nvSpPr>
        <p:spPr>
          <a:xfrm>
            <a:off x="11239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9:notes"/>
          <p:cNvSpPr txBox="1"/>
          <p:nvPr>
            <p:ph idx="1" type="body"/>
          </p:nvPr>
        </p:nvSpPr>
        <p:spPr>
          <a:xfrm>
            <a:off x="685800" y="4379913"/>
            <a:ext cx="5486400" cy="41481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9:notes"/>
          <p:cNvSpPr/>
          <p:nvPr>
            <p:ph idx="2" type="sldImg"/>
          </p:nvPr>
        </p:nvSpPr>
        <p:spPr>
          <a:xfrm>
            <a:off x="11239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79913"/>
            <a:ext cx="5486400" cy="41481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239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0:notes"/>
          <p:cNvSpPr/>
          <p:nvPr>
            <p:ph idx="2" type="sldImg"/>
          </p:nvPr>
        </p:nvSpPr>
        <p:spPr>
          <a:xfrm>
            <a:off x="11239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5" name="Google Shape;405;p30:notes"/>
          <p:cNvSpPr txBox="1"/>
          <p:nvPr>
            <p:ph idx="1" type="body"/>
          </p:nvPr>
        </p:nvSpPr>
        <p:spPr>
          <a:xfrm>
            <a:off x="685800" y="4379913"/>
            <a:ext cx="5486400" cy="414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0:notes"/>
          <p:cNvSpPr txBox="1"/>
          <p:nvPr>
            <p:ph idx="12" type="sldNum"/>
          </p:nvPr>
        </p:nvSpPr>
        <p:spPr>
          <a:xfrm>
            <a:off x="3884613" y="8758238"/>
            <a:ext cx="29718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1:notes"/>
          <p:cNvSpPr txBox="1"/>
          <p:nvPr>
            <p:ph idx="1" type="body"/>
          </p:nvPr>
        </p:nvSpPr>
        <p:spPr>
          <a:xfrm>
            <a:off x="685800" y="4379913"/>
            <a:ext cx="5486400" cy="41481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31:notes"/>
          <p:cNvSpPr/>
          <p:nvPr>
            <p:ph idx="2" type="sldImg"/>
          </p:nvPr>
        </p:nvSpPr>
        <p:spPr>
          <a:xfrm>
            <a:off x="11239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2:notes"/>
          <p:cNvSpPr txBox="1"/>
          <p:nvPr>
            <p:ph idx="1" type="body"/>
          </p:nvPr>
        </p:nvSpPr>
        <p:spPr>
          <a:xfrm>
            <a:off x="685800" y="4379913"/>
            <a:ext cx="5486400" cy="41481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32:notes"/>
          <p:cNvSpPr/>
          <p:nvPr>
            <p:ph idx="2" type="sldImg"/>
          </p:nvPr>
        </p:nvSpPr>
        <p:spPr>
          <a:xfrm>
            <a:off x="11239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3:notes"/>
          <p:cNvSpPr txBox="1"/>
          <p:nvPr>
            <p:ph idx="1" type="body"/>
          </p:nvPr>
        </p:nvSpPr>
        <p:spPr>
          <a:xfrm>
            <a:off x="685800" y="4379913"/>
            <a:ext cx="5486400" cy="41481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33:notes"/>
          <p:cNvSpPr/>
          <p:nvPr>
            <p:ph idx="2" type="sldImg"/>
          </p:nvPr>
        </p:nvSpPr>
        <p:spPr>
          <a:xfrm>
            <a:off x="11239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4:notes"/>
          <p:cNvSpPr txBox="1"/>
          <p:nvPr>
            <p:ph idx="1" type="body"/>
          </p:nvPr>
        </p:nvSpPr>
        <p:spPr>
          <a:xfrm>
            <a:off x="685800" y="4379913"/>
            <a:ext cx="5486400" cy="41481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34:notes"/>
          <p:cNvSpPr/>
          <p:nvPr>
            <p:ph idx="2" type="sldImg"/>
          </p:nvPr>
        </p:nvSpPr>
        <p:spPr>
          <a:xfrm>
            <a:off x="11239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5:notes"/>
          <p:cNvSpPr txBox="1"/>
          <p:nvPr>
            <p:ph idx="1" type="body"/>
          </p:nvPr>
        </p:nvSpPr>
        <p:spPr>
          <a:xfrm>
            <a:off x="685800" y="4379913"/>
            <a:ext cx="5486400" cy="41481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35:notes"/>
          <p:cNvSpPr/>
          <p:nvPr>
            <p:ph idx="2" type="sldImg"/>
          </p:nvPr>
        </p:nvSpPr>
        <p:spPr>
          <a:xfrm>
            <a:off x="11239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6:notes"/>
          <p:cNvSpPr txBox="1"/>
          <p:nvPr>
            <p:ph idx="1" type="body"/>
          </p:nvPr>
        </p:nvSpPr>
        <p:spPr>
          <a:xfrm>
            <a:off x="685800" y="4379913"/>
            <a:ext cx="5486400" cy="41481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36:notes"/>
          <p:cNvSpPr/>
          <p:nvPr>
            <p:ph idx="2" type="sldImg"/>
          </p:nvPr>
        </p:nvSpPr>
        <p:spPr>
          <a:xfrm>
            <a:off x="11239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79913"/>
            <a:ext cx="5486400" cy="41481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239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379913"/>
            <a:ext cx="5486400" cy="41481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/>
          <p:nvPr>
            <p:ph idx="2" type="sldImg"/>
          </p:nvPr>
        </p:nvSpPr>
        <p:spPr>
          <a:xfrm>
            <a:off x="11239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685800" y="4379913"/>
            <a:ext cx="5486400" cy="41481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6:notes"/>
          <p:cNvSpPr/>
          <p:nvPr>
            <p:ph idx="2" type="sldImg"/>
          </p:nvPr>
        </p:nvSpPr>
        <p:spPr>
          <a:xfrm>
            <a:off x="11239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 txBox="1"/>
          <p:nvPr>
            <p:ph idx="1" type="body"/>
          </p:nvPr>
        </p:nvSpPr>
        <p:spPr>
          <a:xfrm>
            <a:off x="685800" y="4379913"/>
            <a:ext cx="5486400" cy="41481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7:notes"/>
          <p:cNvSpPr/>
          <p:nvPr>
            <p:ph idx="2" type="sldImg"/>
          </p:nvPr>
        </p:nvSpPr>
        <p:spPr>
          <a:xfrm>
            <a:off x="11239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:notes"/>
          <p:cNvSpPr txBox="1"/>
          <p:nvPr>
            <p:ph idx="1" type="body"/>
          </p:nvPr>
        </p:nvSpPr>
        <p:spPr>
          <a:xfrm>
            <a:off x="685800" y="4379913"/>
            <a:ext cx="5486400" cy="41481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8:notes"/>
          <p:cNvSpPr/>
          <p:nvPr>
            <p:ph idx="2" type="sldImg"/>
          </p:nvPr>
        </p:nvSpPr>
        <p:spPr>
          <a:xfrm>
            <a:off x="11239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/>
          <p:nvPr>
            <p:ph idx="1" type="body"/>
          </p:nvPr>
        </p:nvSpPr>
        <p:spPr>
          <a:xfrm>
            <a:off x="685800" y="4379913"/>
            <a:ext cx="5486400" cy="41481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9:notes"/>
          <p:cNvSpPr/>
          <p:nvPr>
            <p:ph idx="2" type="sldImg"/>
          </p:nvPr>
        </p:nvSpPr>
        <p:spPr>
          <a:xfrm>
            <a:off x="1123950" y="692150"/>
            <a:ext cx="4610100" cy="3457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7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8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8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4" name="Google Shape;34;p4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5" name="Google Shape;35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4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3" name="Google Shape;53;p4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4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5" name="Google Shape;55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4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8.png"/><Relationship Id="rId5" Type="http://schemas.openxmlformats.org/officeDocument/2006/relationships/image" Target="../media/image3.jpg"/><Relationship Id="rId6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Relationship Id="rId4" Type="http://schemas.openxmlformats.org/officeDocument/2006/relationships/image" Target="../media/image71.jpg"/><Relationship Id="rId5" Type="http://schemas.openxmlformats.org/officeDocument/2006/relationships/image" Target="../media/image22.jpg"/><Relationship Id="rId6" Type="http://schemas.openxmlformats.org/officeDocument/2006/relationships/image" Target="../media/image20.jpg"/><Relationship Id="rId7" Type="http://schemas.openxmlformats.org/officeDocument/2006/relationships/image" Target="../media/image4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jpg"/><Relationship Id="rId4" Type="http://schemas.openxmlformats.org/officeDocument/2006/relationships/image" Target="../media/image21.jpg"/><Relationship Id="rId5" Type="http://schemas.openxmlformats.org/officeDocument/2006/relationships/image" Target="../media/image25.jpg"/><Relationship Id="rId6" Type="http://schemas.openxmlformats.org/officeDocument/2006/relationships/image" Target="../media/image62.jpg"/><Relationship Id="rId7" Type="http://schemas.openxmlformats.org/officeDocument/2006/relationships/image" Target="../media/image2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jpg"/><Relationship Id="rId4" Type="http://schemas.openxmlformats.org/officeDocument/2006/relationships/image" Target="../media/image81.jpg"/><Relationship Id="rId5" Type="http://schemas.openxmlformats.org/officeDocument/2006/relationships/image" Target="../media/image28.jpg"/><Relationship Id="rId6" Type="http://schemas.openxmlformats.org/officeDocument/2006/relationships/image" Target="../media/image3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jpg"/><Relationship Id="rId4" Type="http://schemas.openxmlformats.org/officeDocument/2006/relationships/image" Target="../media/image75.jpg"/><Relationship Id="rId5" Type="http://schemas.openxmlformats.org/officeDocument/2006/relationships/image" Target="../media/image115.jpg"/><Relationship Id="rId6" Type="http://schemas.openxmlformats.org/officeDocument/2006/relationships/image" Target="../media/image32.jpg"/><Relationship Id="rId7" Type="http://schemas.openxmlformats.org/officeDocument/2006/relationships/image" Target="../media/image3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2.jpg"/><Relationship Id="rId4" Type="http://schemas.openxmlformats.org/officeDocument/2006/relationships/image" Target="../media/image3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3.jpg"/><Relationship Id="rId4" Type="http://schemas.openxmlformats.org/officeDocument/2006/relationships/image" Target="../media/image36.jpg"/><Relationship Id="rId5" Type="http://schemas.openxmlformats.org/officeDocument/2006/relationships/image" Target="../media/image37.png"/><Relationship Id="rId6" Type="http://schemas.openxmlformats.org/officeDocument/2006/relationships/image" Target="../media/image47.jpg"/><Relationship Id="rId7" Type="http://schemas.openxmlformats.org/officeDocument/2006/relationships/image" Target="../media/image38.jpg"/><Relationship Id="rId8" Type="http://schemas.openxmlformats.org/officeDocument/2006/relationships/image" Target="../media/image4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5.jpg"/><Relationship Id="rId4" Type="http://schemas.openxmlformats.org/officeDocument/2006/relationships/image" Target="../media/image42.jpg"/><Relationship Id="rId5" Type="http://schemas.openxmlformats.org/officeDocument/2006/relationships/image" Target="../media/image63.jpg"/><Relationship Id="rId6" Type="http://schemas.openxmlformats.org/officeDocument/2006/relationships/image" Target="../media/image108.jpg"/><Relationship Id="rId7" Type="http://schemas.openxmlformats.org/officeDocument/2006/relationships/image" Target="../media/image4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9.jpg"/><Relationship Id="rId4" Type="http://schemas.openxmlformats.org/officeDocument/2006/relationships/image" Target="../media/image48.jpg"/><Relationship Id="rId5" Type="http://schemas.openxmlformats.org/officeDocument/2006/relationships/image" Target="../media/image46.jpg"/><Relationship Id="rId6" Type="http://schemas.openxmlformats.org/officeDocument/2006/relationships/image" Target="../media/image79.jpg"/><Relationship Id="rId7" Type="http://schemas.openxmlformats.org/officeDocument/2006/relationships/image" Target="../media/image11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1.jpg"/><Relationship Id="rId4" Type="http://schemas.openxmlformats.org/officeDocument/2006/relationships/image" Target="../media/image56.jpg"/><Relationship Id="rId5" Type="http://schemas.openxmlformats.org/officeDocument/2006/relationships/image" Target="../media/image50.jpg"/><Relationship Id="rId6" Type="http://schemas.openxmlformats.org/officeDocument/2006/relationships/image" Target="../media/image54.jpg"/><Relationship Id="rId7" Type="http://schemas.openxmlformats.org/officeDocument/2006/relationships/image" Target="../media/image5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9.jpg"/><Relationship Id="rId4" Type="http://schemas.openxmlformats.org/officeDocument/2006/relationships/image" Target="../media/image55.jpg"/><Relationship Id="rId5" Type="http://schemas.openxmlformats.org/officeDocument/2006/relationships/image" Target="../media/image6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1.jpg"/><Relationship Id="rId5" Type="http://schemas.openxmlformats.org/officeDocument/2006/relationships/image" Target="../media/image5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7.jpg"/><Relationship Id="rId4" Type="http://schemas.openxmlformats.org/officeDocument/2006/relationships/image" Target="../media/image60.jpg"/><Relationship Id="rId5" Type="http://schemas.openxmlformats.org/officeDocument/2006/relationships/image" Target="../media/image80.jpg"/><Relationship Id="rId6" Type="http://schemas.openxmlformats.org/officeDocument/2006/relationships/image" Target="../media/image95.jpg"/><Relationship Id="rId7" Type="http://schemas.openxmlformats.org/officeDocument/2006/relationships/image" Target="../media/image5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2.jpg"/><Relationship Id="rId4" Type="http://schemas.openxmlformats.org/officeDocument/2006/relationships/image" Target="../media/image114.jpg"/><Relationship Id="rId5" Type="http://schemas.openxmlformats.org/officeDocument/2006/relationships/image" Target="../media/image64.jpg"/><Relationship Id="rId6" Type="http://schemas.openxmlformats.org/officeDocument/2006/relationships/image" Target="../media/image66.jpg"/><Relationship Id="rId7" Type="http://schemas.openxmlformats.org/officeDocument/2006/relationships/image" Target="../media/image6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9.jpg"/><Relationship Id="rId4" Type="http://schemas.openxmlformats.org/officeDocument/2006/relationships/image" Target="../media/image120.jpg"/><Relationship Id="rId5" Type="http://schemas.openxmlformats.org/officeDocument/2006/relationships/image" Target="../media/image73.jpg"/><Relationship Id="rId6" Type="http://schemas.openxmlformats.org/officeDocument/2006/relationships/image" Target="../media/image68.jpg"/><Relationship Id="rId7" Type="http://schemas.openxmlformats.org/officeDocument/2006/relationships/image" Target="../media/image7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0.jpg"/><Relationship Id="rId4" Type="http://schemas.openxmlformats.org/officeDocument/2006/relationships/image" Target="../media/image89.jpg"/><Relationship Id="rId5" Type="http://schemas.openxmlformats.org/officeDocument/2006/relationships/image" Target="../media/image7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7.jpg"/><Relationship Id="rId4" Type="http://schemas.openxmlformats.org/officeDocument/2006/relationships/image" Target="../media/image74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6.jpg"/><Relationship Id="rId4" Type="http://schemas.openxmlformats.org/officeDocument/2006/relationships/image" Target="../media/image82.jpg"/><Relationship Id="rId5" Type="http://schemas.openxmlformats.org/officeDocument/2006/relationships/image" Target="../media/image98.jpg"/><Relationship Id="rId6" Type="http://schemas.openxmlformats.org/officeDocument/2006/relationships/image" Target="../media/image96.jpg"/><Relationship Id="rId7" Type="http://schemas.openxmlformats.org/officeDocument/2006/relationships/image" Target="../media/image78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7.jpg"/><Relationship Id="rId4" Type="http://schemas.openxmlformats.org/officeDocument/2006/relationships/image" Target="../media/image123.jpg"/><Relationship Id="rId5" Type="http://schemas.openxmlformats.org/officeDocument/2006/relationships/image" Target="../media/image83.jpg"/><Relationship Id="rId6" Type="http://schemas.openxmlformats.org/officeDocument/2006/relationships/image" Target="../media/image85.jpg"/><Relationship Id="rId7" Type="http://schemas.openxmlformats.org/officeDocument/2006/relationships/image" Target="../media/image84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1.jpg"/><Relationship Id="rId4" Type="http://schemas.openxmlformats.org/officeDocument/2006/relationships/image" Target="../media/image119.jpg"/><Relationship Id="rId5" Type="http://schemas.openxmlformats.org/officeDocument/2006/relationships/image" Target="../media/image91.jpg"/><Relationship Id="rId6" Type="http://schemas.openxmlformats.org/officeDocument/2006/relationships/image" Target="../media/image88.jpg"/><Relationship Id="rId7" Type="http://schemas.openxmlformats.org/officeDocument/2006/relationships/image" Target="../media/image11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0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3.jpg"/><Relationship Id="rId4" Type="http://schemas.openxmlformats.org/officeDocument/2006/relationships/image" Target="../media/image92.jpg"/><Relationship Id="rId5" Type="http://schemas.openxmlformats.org/officeDocument/2006/relationships/image" Target="../media/image94.png"/><Relationship Id="rId6" Type="http://schemas.openxmlformats.org/officeDocument/2006/relationships/image" Target="../media/image105.png"/><Relationship Id="rId7" Type="http://schemas.openxmlformats.org/officeDocument/2006/relationships/image" Target="../media/image9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9.png"/><Relationship Id="rId4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11.png"/><Relationship Id="rId4" Type="http://schemas.openxmlformats.org/officeDocument/2006/relationships/image" Target="../media/image113.jpg"/><Relationship Id="rId5" Type="http://schemas.openxmlformats.org/officeDocument/2006/relationships/image" Target="../media/image112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3.jpg"/><Relationship Id="rId4" Type="http://schemas.openxmlformats.org/officeDocument/2006/relationships/image" Target="../media/image122.jpg"/><Relationship Id="rId5" Type="http://schemas.openxmlformats.org/officeDocument/2006/relationships/image" Target="../media/image102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6.png"/><Relationship Id="rId4" Type="http://schemas.openxmlformats.org/officeDocument/2006/relationships/image" Target="../media/image10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vmlDrawing" Target="../drawings/vmlDrawing1.v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oleObject1.bin"/><Relationship Id="rId6" Type="http://schemas.openxmlformats.org/officeDocument/2006/relationships/image" Target="../media/image10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10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16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3.jpg"/><Relationship Id="rId4" Type="http://schemas.openxmlformats.org/officeDocument/2006/relationships/image" Target="../media/image124.jpg"/><Relationship Id="rId5" Type="http://schemas.openxmlformats.org/officeDocument/2006/relationships/image" Target="../media/image2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jpg"/><Relationship Id="rId4" Type="http://schemas.openxmlformats.org/officeDocument/2006/relationships/image" Target="../media/image12.jpg"/><Relationship Id="rId5" Type="http://schemas.openxmlformats.org/officeDocument/2006/relationships/image" Target="../media/image11.jpg"/><Relationship Id="rId6" Type="http://schemas.openxmlformats.org/officeDocument/2006/relationships/image" Target="../media/image121.jpg"/><Relationship Id="rId7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image" Target="../media/image39.jpg"/><Relationship Id="rId5" Type="http://schemas.openxmlformats.org/officeDocument/2006/relationships/image" Target="../media/image17.png"/><Relationship Id="rId6" Type="http://schemas.openxmlformats.org/officeDocument/2006/relationships/image" Target="../media/image16.jpg"/><Relationship Id="rId7" Type="http://schemas.openxmlformats.org/officeDocument/2006/relationships/image" Target="../media/image14.jpg"/><Relationship Id="rId8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192.168.20.75\data\Pictures\Fall Pictures of Centre and Programs\100_1865.jpg"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244823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>
            <p:ph type="title"/>
          </p:nvPr>
        </p:nvSpPr>
        <p:spPr>
          <a:xfrm>
            <a:off x="457200" y="-1825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CA" sz="2800"/>
              <a:t>Mono Cliffs Outdoor Education Centre</a:t>
            </a:r>
            <a:endParaRPr sz="2800"/>
          </a:p>
        </p:txBody>
      </p:sp>
      <p:pic>
        <p:nvPicPr>
          <p:cNvPr descr="http://schoolweb.tdsb.on.ca/portals/toes/images/Mono-Logo.png" id="90" name="Google Shape;9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512" y="51010"/>
            <a:ext cx="1424851" cy="141277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2519772" y="2693610"/>
            <a:ext cx="41044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CA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 Visits 201</a:t>
            </a: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Brenda\AppData\Local\Microsoft\Windows\Temporary Internet Files\Content.Outlook\65T94XP8\MyAviationNetPhotoID01458913.jpg" id="92" name="Google Shape;9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66044" y="3212976"/>
            <a:ext cx="4811912" cy="3536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24328" y="3321496"/>
            <a:ext cx="1115616" cy="1115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"/>
          <p:cNvSpPr txBox="1"/>
          <p:nvPr/>
        </p:nvSpPr>
        <p:spPr>
          <a:xfrm>
            <a:off x="251520" y="188640"/>
            <a:ext cx="871296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Early settlers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2" name="Google Shape;172;p10"/>
          <p:cNvGrpSpPr/>
          <p:nvPr/>
        </p:nvGrpSpPr>
        <p:grpSpPr>
          <a:xfrm>
            <a:off x="251520" y="1124745"/>
            <a:ext cx="8712968" cy="5558298"/>
            <a:chOff x="-208155" y="-459432"/>
            <a:chExt cx="10040898" cy="6163720"/>
          </a:xfrm>
        </p:grpSpPr>
        <p:sp>
          <p:nvSpPr>
            <p:cNvPr descr="\\192.168.20.75\data\MCStaff\Jon\Parent powerpoints and pictures\4x6 - TOES display\001.JPG" id="173" name="Google Shape;173;p10"/>
            <p:cNvSpPr/>
            <p:nvPr/>
          </p:nvSpPr>
          <p:spPr>
            <a:xfrm>
              <a:off x="-208155" y="-459432"/>
              <a:ext cx="6163720" cy="616372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\\192.168.20.75\data\Pictures\Program Pictures\Early Settlers\IMG_1320.JPG" id="174" name="Google Shape;174;p10"/>
            <p:cNvSpPr/>
            <p:nvPr/>
          </p:nvSpPr>
          <p:spPr>
            <a:xfrm>
              <a:off x="6085203" y="-459432"/>
              <a:ext cx="3747540" cy="374754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\\192.168.20.75\data\Pictures\Placemat Pictures\Early Settlers\IMG_1394.jpg" id="175" name="Google Shape;175;p10"/>
            <p:cNvSpPr/>
            <p:nvPr/>
          </p:nvSpPr>
          <p:spPr>
            <a:xfrm>
              <a:off x="7546003" y="3417547"/>
              <a:ext cx="2286740" cy="228674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\\192.168.20.75\data\Pictures\Program Pictures\Maple Syrup\IMG_0491.JPG" id="176" name="Google Shape;176;p10"/>
            <p:cNvSpPr/>
            <p:nvPr/>
          </p:nvSpPr>
          <p:spPr>
            <a:xfrm>
              <a:off x="6085202" y="4372924"/>
              <a:ext cx="1331363" cy="1331363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\\192.168.20.75\data\MCStaff\Jon\Parent powerpoints and pictures\ssee_3.jpg" id="177" name="Google Shape;177;p10"/>
            <p:cNvSpPr/>
            <p:nvPr/>
          </p:nvSpPr>
          <p:spPr>
            <a:xfrm>
              <a:off x="6085202" y="3417547"/>
              <a:ext cx="1331363" cy="819774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 txBox="1"/>
          <p:nvPr/>
        </p:nvSpPr>
        <p:spPr>
          <a:xfrm>
            <a:off x="323528" y="332656"/>
            <a:ext cx="828092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Ecology Hike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3" name="Google Shape;183;p11"/>
          <p:cNvGrpSpPr/>
          <p:nvPr/>
        </p:nvGrpSpPr>
        <p:grpSpPr>
          <a:xfrm>
            <a:off x="323528" y="1270878"/>
            <a:ext cx="8280920" cy="5587121"/>
            <a:chOff x="323528" y="1270879"/>
            <a:chExt cx="7560839" cy="4990652"/>
          </a:xfrm>
        </p:grpSpPr>
        <p:sp>
          <p:nvSpPr>
            <p:cNvPr descr="\\192.168.20.75\data\Pictures\Fall Pictures of Centre and Programs\100_2100.jpg" id="184" name="Google Shape;184;p11"/>
            <p:cNvSpPr/>
            <p:nvPr/>
          </p:nvSpPr>
          <p:spPr>
            <a:xfrm>
              <a:off x="323528" y="1270879"/>
              <a:ext cx="4641307" cy="464130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5062452" y="1270879"/>
              <a:ext cx="2821915" cy="282191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\\192.168.20.75\data\Pictures\Keepers\autumn staircase.JPG" id="186" name="Google Shape;186;p11"/>
            <p:cNvSpPr/>
            <p:nvPr/>
          </p:nvSpPr>
          <p:spPr>
            <a:xfrm>
              <a:off x="6162442" y="4190261"/>
              <a:ext cx="1721925" cy="172192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\\192.168.20.75\data\Pictures\Pictures for Brenda from Joyce\P1060061.JPG" id="187" name="Google Shape;187;p11"/>
            <p:cNvSpPr/>
            <p:nvPr/>
          </p:nvSpPr>
          <p:spPr>
            <a:xfrm>
              <a:off x="5062452" y="4909664"/>
              <a:ext cx="1002522" cy="1002522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\\192.168.20.75\data\Pictures\Fall Pictures of Centre and Programs\Picture 016.jpg" id="188" name="Google Shape;188;p11"/>
            <p:cNvSpPr/>
            <p:nvPr/>
          </p:nvSpPr>
          <p:spPr>
            <a:xfrm>
              <a:off x="5062452" y="4190261"/>
              <a:ext cx="1002522" cy="617293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7794719" y="5912186"/>
              <a:ext cx="89648" cy="349345"/>
            </a:xfrm>
            <a:custGeom>
              <a:rect b="b" l="l" r="r" t="t"/>
              <a:pathLst>
                <a:path extrusionOk="0" h="349345" w="89648">
                  <a:moveTo>
                    <a:pt x="0" y="0"/>
                  </a:moveTo>
                  <a:lnTo>
                    <a:pt x="89648" y="0"/>
                  </a:lnTo>
                  <a:lnTo>
                    <a:pt x="89648" y="349345"/>
                  </a:lnTo>
                  <a:lnTo>
                    <a:pt x="0" y="3493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35550" spcFirstLastPara="1" rIns="3555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"/>
          <p:cNvSpPr txBox="1"/>
          <p:nvPr/>
        </p:nvSpPr>
        <p:spPr>
          <a:xfrm>
            <a:off x="228250" y="88712"/>
            <a:ext cx="851271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Environmental Improvement Project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\\192.168.20.75\data\Pictures\pictures for david\IMG_2497.JPG" id="195" name="Google Shape;19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9992" y="882098"/>
            <a:ext cx="3491880" cy="26189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192.168.20.75\data\Pictures\pictures for June 12\eip2.jpg" id="196" name="Google Shape;19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3976" y="3638666"/>
            <a:ext cx="3492000" cy="2618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onocliffs\Desktop\New website photos\EcoSchools\sseip_1 (1).jpg" id="197" name="Google Shape;19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36384" y="3638666"/>
            <a:ext cx="3492000" cy="26918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onocliffs\Desktop\New website photos\EcoSchools\sseip_3.jpg" id="198" name="Google Shape;198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3976" y="834906"/>
            <a:ext cx="3492000" cy="2646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"/>
          <p:cNvSpPr txBox="1"/>
          <p:nvPr>
            <p:ph idx="4294967295" type="title"/>
          </p:nvPr>
        </p:nvSpPr>
        <p:spPr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CA"/>
              <a:t>Fur Traders</a:t>
            </a:r>
            <a:endParaRPr/>
          </a:p>
        </p:txBody>
      </p:sp>
      <p:grpSp>
        <p:nvGrpSpPr>
          <p:cNvPr id="204" name="Google Shape;204;p13"/>
          <p:cNvGrpSpPr/>
          <p:nvPr/>
        </p:nvGrpSpPr>
        <p:grpSpPr>
          <a:xfrm>
            <a:off x="96576" y="1136275"/>
            <a:ext cx="8948592" cy="5906661"/>
            <a:chOff x="96576" y="1052736"/>
            <a:chExt cx="8948592" cy="5906661"/>
          </a:xfrm>
        </p:grpSpPr>
        <p:sp>
          <p:nvSpPr>
            <p:cNvPr descr="\\192.168.20.75\data\Pictures\Program Pictures\Fur Traders\IMG_0286.JPG" id="205" name="Google Shape;205;p13"/>
            <p:cNvSpPr/>
            <p:nvPr/>
          </p:nvSpPr>
          <p:spPr>
            <a:xfrm>
              <a:off x="96576" y="1052736"/>
              <a:ext cx="5493195" cy="549319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\\192.168.20.75\data\Newsletter pictures\Summer 2015\Tumpane\DSCN1147.JPG" id="206" name="Google Shape;206;p13"/>
            <p:cNvSpPr/>
            <p:nvPr/>
          </p:nvSpPr>
          <p:spPr>
            <a:xfrm>
              <a:off x="5705306" y="1052736"/>
              <a:ext cx="3339862" cy="333986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\\192.168.20.75\data\Newsletter pictures\Fall 2015\Claude Watson\Fur Traders\Newsletter 021.JPG" id="207" name="Google Shape;207;p13"/>
            <p:cNvSpPr/>
            <p:nvPr/>
          </p:nvSpPr>
          <p:spPr>
            <a:xfrm>
              <a:off x="7007193" y="4507956"/>
              <a:ext cx="2037975" cy="203797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\\192.168.20.75\data\Newsletter pictures\Fall 2015\Claude Watson\Fur Traders\Newsletter 024.JPG" id="208" name="Google Shape;208;p13"/>
            <p:cNvSpPr/>
            <p:nvPr/>
          </p:nvSpPr>
          <p:spPr>
            <a:xfrm>
              <a:off x="5705306" y="5359401"/>
              <a:ext cx="1186530" cy="118653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\\192.168.20.75\data\Newsletter pictures\Fall 2014\Gulf Stream- October 1-3\DSCN1259.JPG" id="209" name="Google Shape;209;p13"/>
            <p:cNvSpPr/>
            <p:nvPr/>
          </p:nvSpPr>
          <p:spPr>
            <a:xfrm>
              <a:off x="5705306" y="4507956"/>
              <a:ext cx="1186530" cy="730595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7514338" y="6545931"/>
              <a:ext cx="89648" cy="413466"/>
            </a:xfrm>
            <a:custGeom>
              <a:rect b="b" l="l" r="r" t="t"/>
              <a:pathLst>
                <a:path extrusionOk="0" h="413466" w="89648">
                  <a:moveTo>
                    <a:pt x="0" y="0"/>
                  </a:moveTo>
                  <a:lnTo>
                    <a:pt x="89648" y="0"/>
                  </a:lnTo>
                  <a:lnTo>
                    <a:pt x="89648" y="413466"/>
                  </a:lnTo>
                  <a:lnTo>
                    <a:pt x="0" y="41346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35550" spcFirstLastPara="1" rIns="3555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8234929" y="6545931"/>
              <a:ext cx="89648" cy="413466"/>
            </a:xfrm>
            <a:custGeom>
              <a:rect b="b" l="l" r="r" t="t"/>
              <a:pathLst>
                <a:path extrusionOk="0" h="413466" w="89648">
                  <a:moveTo>
                    <a:pt x="0" y="0"/>
                  </a:moveTo>
                  <a:lnTo>
                    <a:pt x="89648" y="0"/>
                  </a:lnTo>
                  <a:lnTo>
                    <a:pt x="89648" y="413466"/>
                  </a:lnTo>
                  <a:lnTo>
                    <a:pt x="0" y="41346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35550" spcFirstLastPara="1" rIns="3555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8955520" y="6545931"/>
              <a:ext cx="89648" cy="413466"/>
            </a:xfrm>
            <a:custGeom>
              <a:rect b="b" l="l" r="r" t="t"/>
              <a:pathLst>
                <a:path extrusionOk="0" h="413466" w="89648">
                  <a:moveTo>
                    <a:pt x="0" y="0"/>
                  </a:moveTo>
                  <a:lnTo>
                    <a:pt x="89648" y="0"/>
                  </a:lnTo>
                  <a:lnTo>
                    <a:pt x="89648" y="413466"/>
                  </a:lnTo>
                  <a:lnTo>
                    <a:pt x="0" y="41346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35550" spcFirstLastPara="1" rIns="3555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CA"/>
              <a:t>Geology Hike</a:t>
            </a:r>
            <a:endParaRPr/>
          </a:p>
        </p:txBody>
      </p:sp>
      <p:pic>
        <p:nvPicPr>
          <p:cNvPr descr="C:\Users\Brenda\work computer contents\Program Pictures\Geology Hike\IMG_2828.JPG" id="218" name="Google Shape;21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3728" y="1772816"/>
            <a:ext cx="5770880" cy="4328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528" y="2348660"/>
            <a:ext cx="2880320" cy="2160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5"/>
          <p:cNvSpPr txBox="1"/>
          <p:nvPr/>
        </p:nvSpPr>
        <p:spPr>
          <a:xfrm>
            <a:off x="457200" y="-171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CA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Ropes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5" name="Google Shape;225;p15"/>
          <p:cNvGrpSpPr/>
          <p:nvPr/>
        </p:nvGrpSpPr>
        <p:grpSpPr>
          <a:xfrm>
            <a:off x="755576" y="971600"/>
            <a:ext cx="7128791" cy="5554308"/>
            <a:chOff x="755576" y="971600"/>
            <a:chExt cx="7128791" cy="5554308"/>
          </a:xfrm>
        </p:grpSpPr>
        <p:sp>
          <p:nvSpPr>
            <p:cNvPr descr="Z:\Newsletter pictures\Summer 2015\Fisherville\High Ropes 006.JPG" id="226" name="Google Shape;226;p15"/>
            <p:cNvSpPr/>
            <p:nvPr/>
          </p:nvSpPr>
          <p:spPr>
            <a:xfrm>
              <a:off x="1115616" y="1227712"/>
              <a:ext cx="3167688" cy="284936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\\192.168.20.75\data\MCStaff\Jon\Parent powerpoints and pictures\4x6 - TOES display\High Ropes 002.JPG" id="227" name="Google Shape;227;p15"/>
            <p:cNvSpPr/>
            <p:nvPr/>
          </p:nvSpPr>
          <p:spPr>
            <a:xfrm>
              <a:off x="4387833" y="4155461"/>
              <a:ext cx="2369883" cy="236988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\\192.168.20.75\data\Newsletter pictures\Fall 2015\Claude Watson\High Ropes\High ropes 004.JPG" id="228" name="Google Shape;228;p15"/>
            <p:cNvSpPr/>
            <p:nvPr/>
          </p:nvSpPr>
          <p:spPr>
            <a:xfrm>
              <a:off x="1907704" y="4155461"/>
              <a:ext cx="2369883" cy="236988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Z:\Newsletter pictures\Summer 2015\Beverly Heights\High Ropes 003.JPG" id="229" name="Google Shape;229;p15"/>
            <p:cNvSpPr/>
            <p:nvPr/>
          </p:nvSpPr>
          <p:spPr>
            <a:xfrm>
              <a:off x="4383768" y="1227711"/>
              <a:ext cx="2708512" cy="2849361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Z:\Newsletter pictures\Summer 2015\Fisherville\High Ropes 006.JPG" id="230" name="Google Shape;230;p15"/>
            <p:cNvSpPr/>
            <p:nvPr/>
          </p:nvSpPr>
          <p:spPr>
            <a:xfrm>
              <a:off x="755576" y="971600"/>
              <a:ext cx="3517849" cy="3106036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\\192.168.20.75\data\MCStaff\Jon\Parent powerpoints and pictures\4x6 - TOES display\High Ropes 002.JPG" id="231" name="Google Shape;231;p15"/>
            <p:cNvSpPr/>
            <p:nvPr/>
          </p:nvSpPr>
          <p:spPr>
            <a:xfrm>
              <a:off x="4377954" y="4156025"/>
              <a:ext cx="2369883" cy="236988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Z:\Newsletter pictures\Summer 2015\Beverly Heights\High Ropes 003.JPG" id="232" name="Google Shape;232;p15"/>
            <p:cNvSpPr/>
            <p:nvPr/>
          </p:nvSpPr>
          <p:spPr>
            <a:xfrm>
              <a:off x="4373888" y="971601"/>
              <a:ext cx="3510479" cy="3106036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p16"/>
          <p:cNvGrpSpPr/>
          <p:nvPr/>
        </p:nvGrpSpPr>
        <p:grpSpPr>
          <a:xfrm>
            <a:off x="142259" y="1158616"/>
            <a:ext cx="8894237" cy="5870784"/>
            <a:chOff x="76468" y="575395"/>
            <a:chExt cx="8894237" cy="5870784"/>
          </a:xfrm>
        </p:grpSpPr>
        <p:sp>
          <p:nvSpPr>
            <p:cNvPr descr="\\192.168.20.75\data\Pictures\Program Pictures\Orienteering\IMG_1208.JPG" id="238" name="Google Shape;238;p16"/>
            <p:cNvSpPr/>
            <p:nvPr/>
          </p:nvSpPr>
          <p:spPr>
            <a:xfrm>
              <a:off x="76468" y="575395"/>
              <a:ext cx="5459829" cy="545982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C:\Users\Brenda\Documents\Website\New website photos\science and technology\ss9_instincts1.jpg" id="239" name="Google Shape;239;p16"/>
            <p:cNvSpPr/>
            <p:nvPr/>
          </p:nvSpPr>
          <p:spPr>
            <a:xfrm>
              <a:off x="5651129" y="575395"/>
              <a:ext cx="3319576" cy="331957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\\192.168.20.75\data\Pictures\Program Pictures\Orienteering\IMG_1214.JPG" id="240" name="Google Shape;240;p16"/>
            <p:cNvSpPr/>
            <p:nvPr/>
          </p:nvSpPr>
          <p:spPr>
            <a:xfrm>
              <a:off x="6945109" y="4009628"/>
              <a:ext cx="2025596" cy="202559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C:\Users\Brenda\Documents\Website\New website photos\science and technology\ss9_instincts3.jpg" id="241" name="Google Shape;241;p16"/>
            <p:cNvSpPr/>
            <p:nvPr/>
          </p:nvSpPr>
          <p:spPr>
            <a:xfrm>
              <a:off x="5651129" y="4855902"/>
              <a:ext cx="1179323" cy="1179323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C:\Users\Brenda\Documents\Website\New website photos\science and technology\instincts.jpg" id="242" name="Google Shape;242;p16"/>
            <p:cNvSpPr/>
            <p:nvPr/>
          </p:nvSpPr>
          <p:spPr>
            <a:xfrm>
              <a:off x="5651129" y="4009628"/>
              <a:ext cx="1179323" cy="726157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7446450" y="6035225"/>
              <a:ext cx="89648" cy="410954"/>
            </a:xfrm>
            <a:custGeom>
              <a:rect b="b" l="l" r="r" t="t"/>
              <a:pathLst>
                <a:path extrusionOk="0" h="410954" w="89648">
                  <a:moveTo>
                    <a:pt x="0" y="0"/>
                  </a:moveTo>
                  <a:lnTo>
                    <a:pt x="89648" y="0"/>
                  </a:lnTo>
                  <a:lnTo>
                    <a:pt x="89648" y="410954"/>
                  </a:lnTo>
                  <a:lnTo>
                    <a:pt x="0" y="41095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35550" spcFirstLastPara="1" rIns="3555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7770014" y="6035225"/>
              <a:ext cx="89648" cy="410954"/>
            </a:xfrm>
            <a:custGeom>
              <a:rect b="b" l="l" r="r" t="t"/>
              <a:pathLst>
                <a:path extrusionOk="0" h="410954" w="89648">
                  <a:moveTo>
                    <a:pt x="0" y="0"/>
                  </a:moveTo>
                  <a:lnTo>
                    <a:pt x="89648" y="0"/>
                  </a:lnTo>
                  <a:lnTo>
                    <a:pt x="89648" y="410954"/>
                  </a:lnTo>
                  <a:lnTo>
                    <a:pt x="0" y="41095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35550" spcFirstLastPara="1" rIns="3555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8163753" y="6035225"/>
              <a:ext cx="89648" cy="410954"/>
            </a:xfrm>
            <a:custGeom>
              <a:rect b="b" l="l" r="r" t="t"/>
              <a:pathLst>
                <a:path extrusionOk="0" h="410954" w="89648">
                  <a:moveTo>
                    <a:pt x="0" y="0"/>
                  </a:moveTo>
                  <a:lnTo>
                    <a:pt x="89648" y="0"/>
                  </a:lnTo>
                  <a:lnTo>
                    <a:pt x="89648" y="410954"/>
                  </a:lnTo>
                  <a:lnTo>
                    <a:pt x="0" y="41095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35550" spcFirstLastPara="1" rIns="3555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8881057" y="6035225"/>
              <a:ext cx="89648" cy="410954"/>
            </a:xfrm>
            <a:custGeom>
              <a:rect b="b" l="l" r="r" t="t"/>
              <a:pathLst>
                <a:path extrusionOk="0" h="410954" w="89648">
                  <a:moveTo>
                    <a:pt x="0" y="0"/>
                  </a:moveTo>
                  <a:lnTo>
                    <a:pt x="89648" y="0"/>
                  </a:lnTo>
                  <a:lnTo>
                    <a:pt x="89648" y="410954"/>
                  </a:lnTo>
                  <a:lnTo>
                    <a:pt x="0" y="41095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35550" spcFirstLastPara="1" rIns="3555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7" name="Google Shape;247;p16"/>
          <p:cNvSpPr txBox="1"/>
          <p:nvPr/>
        </p:nvSpPr>
        <p:spPr>
          <a:xfrm>
            <a:off x="142260" y="418049"/>
            <a:ext cx="889423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Instincts for Survival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"/>
          <p:cNvSpPr txBox="1"/>
          <p:nvPr/>
        </p:nvSpPr>
        <p:spPr>
          <a:xfrm>
            <a:off x="457200" y="-171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CA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Mountain Biking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3" name="Google Shape;253;p17"/>
          <p:cNvGrpSpPr/>
          <p:nvPr/>
        </p:nvGrpSpPr>
        <p:grpSpPr>
          <a:xfrm>
            <a:off x="551252" y="971601"/>
            <a:ext cx="8135547" cy="5278462"/>
            <a:chOff x="551253" y="1472033"/>
            <a:chExt cx="7238714" cy="4778029"/>
          </a:xfrm>
        </p:grpSpPr>
        <p:sp>
          <p:nvSpPr>
            <p:cNvPr descr="\\192.168.20.75\data\Newsletter pictures\Summer 2015\Beverly Heights\Biking 001.JPG" id="254" name="Google Shape;254;p17"/>
            <p:cNvSpPr/>
            <p:nvPr/>
          </p:nvSpPr>
          <p:spPr>
            <a:xfrm>
              <a:off x="551253" y="1472033"/>
              <a:ext cx="4443567" cy="444356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\\192.168.20.75\data\MCStaff\Jon\Parent powerpoints and pictures\Programs - Health and phys ed\ss21_dscn0459_640x480.jpg" id="255" name="Google Shape;255;p17"/>
            <p:cNvSpPr/>
            <p:nvPr/>
          </p:nvSpPr>
          <p:spPr>
            <a:xfrm>
              <a:off x="5088278" y="1472033"/>
              <a:ext cx="2701689" cy="270168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Z:\Newsletter pictures\Summer 2015\Humber Summit 2.0\mountain biking humber summit 2.0 003.JPG" id="256" name="Google Shape;256;p17"/>
            <p:cNvSpPr/>
            <p:nvPr/>
          </p:nvSpPr>
          <p:spPr>
            <a:xfrm>
              <a:off x="6141404" y="4267037"/>
              <a:ext cx="1648563" cy="164856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\\192.168.20.75\data\Newsletter pictures\Fall 2014\CH BEST\DSCN0361.JPG" id="257" name="Google Shape;257;p17"/>
            <p:cNvSpPr/>
            <p:nvPr/>
          </p:nvSpPr>
          <p:spPr>
            <a:xfrm>
              <a:off x="5088278" y="4955790"/>
              <a:ext cx="959810" cy="95981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\\192.168.20.75\data\Newsletter pictures\Fall 2015\Avendale Dec. 14-16\Mtn Biking\biking 004.JPG" id="258" name="Google Shape;258;p17"/>
            <p:cNvSpPr/>
            <p:nvPr/>
          </p:nvSpPr>
          <p:spPr>
            <a:xfrm>
              <a:off x="5088278" y="4267037"/>
              <a:ext cx="959810" cy="590994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7"/>
            <p:cNvSpPr/>
            <p:nvPr/>
          </p:nvSpPr>
          <p:spPr>
            <a:xfrm>
              <a:off x="7700319" y="5915600"/>
              <a:ext cx="89648" cy="334462"/>
            </a:xfrm>
            <a:custGeom>
              <a:rect b="b" l="l" r="r" t="t"/>
              <a:pathLst>
                <a:path extrusionOk="0" h="334462" w="89648">
                  <a:moveTo>
                    <a:pt x="0" y="0"/>
                  </a:moveTo>
                  <a:lnTo>
                    <a:pt x="89648" y="0"/>
                  </a:lnTo>
                  <a:lnTo>
                    <a:pt x="89648" y="334462"/>
                  </a:lnTo>
                  <a:lnTo>
                    <a:pt x="0" y="33446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35550" spcFirstLastPara="1" rIns="3555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18"/>
          <p:cNvGrpSpPr/>
          <p:nvPr/>
        </p:nvGrpSpPr>
        <p:grpSpPr>
          <a:xfrm>
            <a:off x="216024" y="1124744"/>
            <a:ext cx="8748464" cy="5696631"/>
            <a:chOff x="0" y="1217779"/>
            <a:chExt cx="9143999" cy="6035644"/>
          </a:xfrm>
        </p:grpSpPr>
        <p:sp>
          <p:nvSpPr>
            <p:cNvPr descr="\\192.168.20.75\data\MCStaff\Jon\Parent powerpoints and pictures\jess's phone prints\20150527_154916 (1).jpg" id="265" name="Google Shape;265;p18"/>
            <p:cNvSpPr/>
            <p:nvPr/>
          </p:nvSpPr>
          <p:spPr>
            <a:xfrm>
              <a:off x="0" y="1217779"/>
              <a:ext cx="5613148" cy="561314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\\192.168.20.75\data\Program files\Andy Goldsworthy\photos to get developed\IMG_0613.jpg" id="266" name="Google Shape;266;p18"/>
            <p:cNvSpPr/>
            <p:nvPr/>
          </p:nvSpPr>
          <p:spPr>
            <a:xfrm>
              <a:off x="5731205" y="1217779"/>
              <a:ext cx="3412794" cy="341279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\\192.168.20.75\data\Program files\Andy Goldsworthy\lawrence heights keepers\IMG_0260.jpg" id="267" name="Google Shape;267;p18"/>
            <p:cNvSpPr/>
            <p:nvPr/>
          </p:nvSpPr>
          <p:spPr>
            <a:xfrm>
              <a:off x="7061521" y="4748450"/>
              <a:ext cx="2082478" cy="2082478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\\192.168.20.75\data\Program files\Andy Goldsworthy\lawrence heights keepers\IMG_0271.jpg" id="268" name="Google Shape;268;p18"/>
            <p:cNvSpPr/>
            <p:nvPr/>
          </p:nvSpPr>
          <p:spPr>
            <a:xfrm>
              <a:off x="5731205" y="5618488"/>
              <a:ext cx="1212440" cy="121244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\\192.168.20.75\data\Program files\Andy Goldsworthy\lawrence heights keepers\IMG_0249.jpg" id="269" name="Google Shape;269;p18"/>
            <p:cNvSpPr/>
            <p:nvPr/>
          </p:nvSpPr>
          <p:spPr>
            <a:xfrm>
              <a:off x="5731205" y="4748450"/>
              <a:ext cx="1212440" cy="746548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8"/>
            <p:cNvSpPr/>
            <p:nvPr/>
          </p:nvSpPr>
          <p:spPr>
            <a:xfrm>
              <a:off x="8321939" y="6830928"/>
              <a:ext cx="89648" cy="422495"/>
            </a:xfrm>
            <a:custGeom>
              <a:rect b="b" l="l" r="r" t="t"/>
              <a:pathLst>
                <a:path extrusionOk="0" h="422495" w="89648">
                  <a:moveTo>
                    <a:pt x="0" y="0"/>
                  </a:moveTo>
                  <a:lnTo>
                    <a:pt x="89648" y="0"/>
                  </a:lnTo>
                  <a:lnTo>
                    <a:pt x="89648" y="422495"/>
                  </a:lnTo>
                  <a:lnTo>
                    <a:pt x="0" y="42249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35550" spcFirstLastPara="1" rIns="3555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18"/>
            <p:cNvSpPr/>
            <p:nvPr/>
          </p:nvSpPr>
          <p:spPr>
            <a:xfrm>
              <a:off x="9054351" y="6830928"/>
              <a:ext cx="89648" cy="422495"/>
            </a:xfrm>
            <a:custGeom>
              <a:rect b="b" l="l" r="r" t="t"/>
              <a:pathLst>
                <a:path extrusionOk="0" h="422495" w="89648">
                  <a:moveTo>
                    <a:pt x="0" y="0"/>
                  </a:moveTo>
                  <a:lnTo>
                    <a:pt x="89648" y="0"/>
                  </a:lnTo>
                  <a:lnTo>
                    <a:pt x="89648" y="422495"/>
                  </a:lnTo>
                  <a:lnTo>
                    <a:pt x="0" y="42249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35550" spcFirstLastPara="1" rIns="3555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2" name="Google Shape;272;p18"/>
          <p:cNvSpPr txBox="1"/>
          <p:nvPr>
            <p:ph type="title"/>
          </p:nvPr>
        </p:nvSpPr>
        <p:spPr>
          <a:xfrm>
            <a:off x="233264" y="-27384"/>
            <a:ext cx="873122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CA" sz="3959"/>
              <a:t>Nature Art Inspired by Andy Goldsworthy</a:t>
            </a:r>
            <a:endParaRPr sz="3959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192.168.20.75\data\Pictures\Program Pictures\Orienteering\100_0882.JPG" id="277" name="Google Shape;27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8064" y="908720"/>
            <a:ext cx="3434256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192.168.20.75\data\MCStaff\Jon\Great Program Pics\Orienteering1.JPG" id="278" name="Google Shape;27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8064" y="3591018"/>
            <a:ext cx="3434256" cy="3078342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9"/>
          <p:cNvSpPr txBox="1"/>
          <p:nvPr/>
        </p:nvSpPr>
        <p:spPr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CA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Orienteering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\\192.168.20.75\data\MCStaff\Jon\Great Program Pics\Orienteering2 .JPG" id="280" name="Google Shape;280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705" y="1545619"/>
            <a:ext cx="5022351" cy="3766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/>
        </p:nvSpPr>
        <p:spPr>
          <a:xfrm>
            <a:off x="327012" y="5824047"/>
            <a:ext cx="457764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CA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from your school will soon visit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CA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Mono Cliffs Outdoor Education Centre. 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\\192.168.20.75\data\Pictures\Mono Cliffs Buildings\Dorms1.jpg" id="99" name="Google Shape;9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8064" y="1099337"/>
            <a:ext cx="3744416" cy="24739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:\MCStaff\Jon\Parent powerpoints and pictures\4x6 - TOES display\adhcliffs.jpg" id="100" name="Google Shape;10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8480" y="3805377"/>
            <a:ext cx="3744000" cy="25996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192.168.20.75\data\MCStaff\Jon\Parent powerpoints and pictures\IMG_20160321_095754_hdr.jpg" id="101" name="Google Shape;10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7012" y="1099337"/>
            <a:ext cx="4577644" cy="4577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0"/>
          <p:cNvSpPr txBox="1"/>
          <p:nvPr>
            <p:ph idx="4294967295" type="title"/>
          </p:nvPr>
        </p:nvSpPr>
        <p:spPr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CA"/>
              <a:t>Pond Study</a:t>
            </a:r>
            <a:endParaRPr/>
          </a:p>
        </p:txBody>
      </p:sp>
      <p:grpSp>
        <p:nvGrpSpPr>
          <p:cNvPr id="287" name="Google Shape;287;p20"/>
          <p:cNvGrpSpPr/>
          <p:nvPr/>
        </p:nvGrpSpPr>
        <p:grpSpPr>
          <a:xfrm>
            <a:off x="323528" y="1186745"/>
            <a:ext cx="8275499" cy="5462376"/>
            <a:chOff x="323528" y="1186745"/>
            <a:chExt cx="8275499" cy="5462376"/>
          </a:xfrm>
        </p:grpSpPr>
        <p:sp>
          <p:nvSpPr>
            <p:cNvPr descr="C:\Users\Brenda\Documents\Website\New website photos\science and technology\ss2_pond5.jpg" id="288" name="Google Shape;288;p20"/>
            <p:cNvSpPr/>
            <p:nvPr/>
          </p:nvSpPr>
          <p:spPr>
            <a:xfrm>
              <a:off x="323528" y="1186745"/>
              <a:ext cx="5080009" cy="508000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\\192.168.20.75\data\Pictures\open house photos\photos for slide show\IMG_0489.JPG" id="289" name="Google Shape;289;p20"/>
            <p:cNvSpPr/>
            <p:nvPr/>
          </p:nvSpPr>
          <p:spPr>
            <a:xfrm>
              <a:off x="5510381" y="1186745"/>
              <a:ext cx="3088646" cy="308864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\\192.168.20.75\data\Pictures\Program Pictures\Pond Study\IMG_0276.JPG" id="290" name="Google Shape;290;p20"/>
            <p:cNvSpPr/>
            <p:nvPr/>
          </p:nvSpPr>
          <p:spPr>
            <a:xfrm>
              <a:off x="6714344" y="4382071"/>
              <a:ext cx="1884683" cy="188468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C:\Users\Brenda\Documents\Website\New website photos\science and technology\turtlepond.jpg" id="291" name="Google Shape;291;p20"/>
            <p:cNvSpPr/>
            <p:nvPr/>
          </p:nvSpPr>
          <p:spPr>
            <a:xfrm>
              <a:off x="5510381" y="5169473"/>
              <a:ext cx="1097282" cy="1097282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\\192.168.20.75\data\Newsletter pictures\Summer 2015\James S. Bell\pond study\pond study 004.JPG" id="292" name="Google Shape;292;p20"/>
            <p:cNvSpPr/>
            <p:nvPr/>
          </p:nvSpPr>
          <p:spPr>
            <a:xfrm>
              <a:off x="5510381" y="4382071"/>
              <a:ext cx="1097282" cy="675641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0"/>
            <p:cNvSpPr/>
            <p:nvPr/>
          </p:nvSpPr>
          <p:spPr>
            <a:xfrm>
              <a:off x="7149626" y="6266755"/>
              <a:ext cx="89648" cy="382366"/>
            </a:xfrm>
            <a:custGeom>
              <a:rect b="b" l="l" r="r" t="t"/>
              <a:pathLst>
                <a:path extrusionOk="0" h="382366" w="89648">
                  <a:moveTo>
                    <a:pt x="0" y="0"/>
                  </a:moveTo>
                  <a:lnTo>
                    <a:pt x="89648" y="0"/>
                  </a:lnTo>
                  <a:lnTo>
                    <a:pt x="89648" y="382366"/>
                  </a:lnTo>
                  <a:lnTo>
                    <a:pt x="0" y="38236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35550" spcFirstLastPara="1" rIns="3555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20"/>
            <p:cNvSpPr/>
            <p:nvPr/>
          </p:nvSpPr>
          <p:spPr>
            <a:xfrm>
              <a:off x="7829502" y="6266755"/>
              <a:ext cx="89648" cy="382366"/>
            </a:xfrm>
            <a:custGeom>
              <a:rect b="b" l="l" r="r" t="t"/>
              <a:pathLst>
                <a:path extrusionOk="0" h="382366" w="89648">
                  <a:moveTo>
                    <a:pt x="0" y="0"/>
                  </a:moveTo>
                  <a:lnTo>
                    <a:pt x="89648" y="0"/>
                  </a:lnTo>
                  <a:lnTo>
                    <a:pt x="89648" y="382366"/>
                  </a:lnTo>
                  <a:lnTo>
                    <a:pt x="0" y="38236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35550" spcFirstLastPara="1" rIns="3555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1"/>
          <p:cNvSpPr txBox="1"/>
          <p:nvPr/>
        </p:nvSpPr>
        <p:spPr>
          <a:xfrm>
            <a:off x="3059832" y="44061"/>
            <a:ext cx="303192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Solar Energy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0" name="Google Shape;300;p21"/>
          <p:cNvGrpSpPr/>
          <p:nvPr/>
        </p:nvGrpSpPr>
        <p:grpSpPr>
          <a:xfrm>
            <a:off x="227549" y="908720"/>
            <a:ext cx="8710055" cy="5749211"/>
            <a:chOff x="323528" y="473385"/>
            <a:chExt cx="8710055" cy="5749211"/>
          </a:xfrm>
        </p:grpSpPr>
        <p:sp>
          <p:nvSpPr>
            <p:cNvPr descr="\\192.168.20.75\data\Newsletter pictures\Summer 2015\Joyce\Solar\Solar 002.JPG" id="301" name="Google Shape;301;p21"/>
            <p:cNvSpPr/>
            <p:nvPr/>
          </p:nvSpPr>
          <p:spPr>
            <a:xfrm>
              <a:off x="323528" y="473385"/>
              <a:ext cx="5346767" cy="534676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\\192.168.20.75\data\MCStaff\Jon\Parent powerpoints and pictures\4x6 - TOES display\Solar 004.JPG" id="302" name="Google Shape;302;p21"/>
            <p:cNvSpPr/>
            <p:nvPr/>
          </p:nvSpPr>
          <p:spPr>
            <a:xfrm>
              <a:off x="5782749" y="473385"/>
              <a:ext cx="3250834" cy="325083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1"/>
            <p:cNvSpPr/>
            <p:nvPr/>
          </p:nvSpPr>
          <p:spPr>
            <a:xfrm>
              <a:off x="7049933" y="3836501"/>
              <a:ext cx="1983650" cy="198365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\\192.168.20.75\data\Pictures\pictures for June 12\solar2.jpg" id="304" name="Google Shape;304;p21"/>
            <p:cNvSpPr/>
            <p:nvPr/>
          </p:nvSpPr>
          <p:spPr>
            <a:xfrm>
              <a:off x="5782749" y="4665250"/>
              <a:ext cx="1154901" cy="1154901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\\192.168.20.75\data\Newsletter pictures\Summer 2015\Joyce\Solar\Solar 006.JPG" id="305" name="Google Shape;305;p21"/>
            <p:cNvSpPr/>
            <p:nvPr/>
          </p:nvSpPr>
          <p:spPr>
            <a:xfrm>
              <a:off x="5782749" y="3836501"/>
              <a:ext cx="1154901" cy="71112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1"/>
            <p:cNvSpPr/>
            <p:nvPr/>
          </p:nvSpPr>
          <p:spPr>
            <a:xfrm>
              <a:off x="7531610" y="5820152"/>
              <a:ext cx="89648" cy="402444"/>
            </a:xfrm>
            <a:custGeom>
              <a:rect b="b" l="l" r="r" t="t"/>
              <a:pathLst>
                <a:path extrusionOk="0" h="402444" w="89648">
                  <a:moveTo>
                    <a:pt x="0" y="0"/>
                  </a:moveTo>
                  <a:lnTo>
                    <a:pt x="89648" y="0"/>
                  </a:lnTo>
                  <a:lnTo>
                    <a:pt x="89648" y="402444"/>
                  </a:lnTo>
                  <a:lnTo>
                    <a:pt x="0" y="40244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35550" spcFirstLastPara="1" rIns="3555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21"/>
            <p:cNvSpPr/>
            <p:nvPr/>
          </p:nvSpPr>
          <p:spPr>
            <a:xfrm>
              <a:off x="8237772" y="5820152"/>
              <a:ext cx="89648" cy="402444"/>
            </a:xfrm>
            <a:custGeom>
              <a:rect b="b" l="l" r="r" t="t"/>
              <a:pathLst>
                <a:path extrusionOk="0" h="402444" w="89648">
                  <a:moveTo>
                    <a:pt x="0" y="0"/>
                  </a:moveTo>
                  <a:lnTo>
                    <a:pt x="89648" y="0"/>
                  </a:lnTo>
                  <a:lnTo>
                    <a:pt x="89648" y="402444"/>
                  </a:lnTo>
                  <a:lnTo>
                    <a:pt x="0" y="40244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35550" spcFirstLastPara="1" rIns="3555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21"/>
            <p:cNvSpPr/>
            <p:nvPr/>
          </p:nvSpPr>
          <p:spPr>
            <a:xfrm>
              <a:off x="8943935" y="5820152"/>
              <a:ext cx="89648" cy="402444"/>
            </a:xfrm>
            <a:custGeom>
              <a:rect b="b" l="l" r="r" t="t"/>
              <a:pathLst>
                <a:path extrusionOk="0" h="402444" w="89648">
                  <a:moveTo>
                    <a:pt x="0" y="0"/>
                  </a:moveTo>
                  <a:lnTo>
                    <a:pt x="89648" y="0"/>
                  </a:lnTo>
                  <a:lnTo>
                    <a:pt x="89648" y="402444"/>
                  </a:lnTo>
                  <a:lnTo>
                    <a:pt x="0" y="402444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35550" spcFirstLastPara="1" rIns="3555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2"/>
          <p:cNvSpPr txBox="1"/>
          <p:nvPr/>
        </p:nvSpPr>
        <p:spPr>
          <a:xfrm>
            <a:off x="200035" y="32405"/>
            <a:ext cx="879163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Survival skills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4" name="Google Shape;314;p22"/>
          <p:cNvGrpSpPr/>
          <p:nvPr/>
        </p:nvGrpSpPr>
        <p:grpSpPr>
          <a:xfrm>
            <a:off x="200035" y="980729"/>
            <a:ext cx="8836461" cy="5832647"/>
            <a:chOff x="-716662" y="620688"/>
            <a:chExt cx="8836461" cy="5832647"/>
          </a:xfrm>
        </p:grpSpPr>
        <p:sp>
          <p:nvSpPr>
            <p:cNvPr descr="\\192.168.20.75\data\Newsletter pictures\Fall 2015\Karen Kain\Karen Kain Survival 018.JPG" id="315" name="Google Shape;315;p22"/>
            <p:cNvSpPr/>
            <p:nvPr/>
          </p:nvSpPr>
          <p:spPr>
            <a:xfrm>
              <a:off x="-716662" y="620688"/>
              <a:ext cx="5424362" cy="542436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\\192.168.20.75\data\Newsletter pictures\Fall 2015\Karen Kain\Karen Kain Survival 017.JPG" id="316" name="Google Shape;316;p22"/>
            <p:cNvSpPr/>
            <p:nvPr/>
          </p:nvSpPr>
          <p:spPr>
            <a:xfrm>
              <a:off x="4821787" y="620688"/>
              <a:ext cx="3298012" cy="329801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\\192.168.20.75\data\Pictures\Program Pictures\Survival Skills\carletonvill05.JPG" id="317" name="Google Shape;317;p22"/>
            <p:cNvSpPr/>
            <p:nvPr/>
          </p:nvSpPr>
          <p:spPr>
            <a:xfrm>
              <a:off x="6107361" y="4032612"/>
              <a:ext cx="2012438" cy="2012438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2"/>
            <p:cNvSpPr/>
            <p:nvPr/>
          </p:nvSpPr>
          <p:spPr>
            <a:xfrm>
              <a:off x="4859905" y="5038831"/>
              <a:ext cx="1171662" cy="98381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22"/>
            <p:cNvSpPr/>
            <p:nvPr/>
          </p:nvSpPr>
          <p:spPr>
            <a:xfrm>
              <a:off x="8030150" y="6045050"/>
              <a:ext cx="89648" cy="408285"/>
            </a:xfrm>
            <a:custGeom>
              <a:rect b="b" l="l" r="r" t="t"/>
              <a:pathLst>
                <a:path extrusionOk="0" h="408285" w="89648">
                  <a:moveTo>
                    <a:pt x="0" y="0"/>
                  </a:moveTo>
                  <a:lnTo>
                    <a:pt x="89648" y="0"/>
                  </a:lnTo>
                  <a:lnTo>
                    <a:pt x="89648" y="408285"/>
                  </a:lnTo>
                  <a:lnTo>
                    <a:pt x="0" y="40828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35550" spcFirstLastPara="1" rIns="3555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\\192.168.20.75\data\Newsletter pictures\Fall 2015\Don View Dec 16-18\Team Building\Survival and Teambuilding 012.JPG" id="320" name="Google Shape;320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38484" y="4373378"/>
            <a:ext cx="1209780" cy="907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192.168.20.75\data\MCStaff\Jon\Parent powerpoints and pictures\4x6 - TOES display\Team Bulding Williamson Road April 20 004.JPG" id="325" name="Google Shape;32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1556792"/>
            <a:ext cx="4608512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6056" y="1556792"/>
            <a:ext cx="3851920" cy="3286732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CA"/>
              <a:t>Team Building and Low Ropes</a:t>
            </a:r>
            <a:endParaRPr/>
          </a:p>
        </p:txBody>
      </p:sp>
      <p:pic>
        <p:nvPicPr>
          <p:cNvPr descr="\\192.168.20.75\data\Newsletter pictures\Winter 2016\Indian Rd\Teambuilding\12922093_975480719156580_2138751810_o.jpg" id="328" name="Google Shape;328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8545" y="3695379"/>
            <a:ext cx="3831487" cy="2873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CA"/>
              <a:t>Watercolours</a:t>
            </a:r>
            <a:endParaRPr/>
          </a:p>
        </p:txBody>
      </p:sp>
      <p:pic>
        <p:nvPicPr>
          <p:cNvPr descr="C:\Users\Brenda\work computer contents\Program Pictures\Watercolours\IMG_0022.JPG" id="334" name="Google Shape;33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1628800"/>
            <a:ext cx="4080254" cy="30605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Brenda\work computer contents\Program Pictures\Watercolours\IMG_0025.JPG" id="335" name="Google Shape;33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07496" y="1628801"/>
            <a:ext cx="4068960" cy="3052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25"/>
          <p:cNvGrpSpPr/>
          <p:nvPr/>
        </p:nvGrpSpPr>
        <p:grpSpPr>
          <a:xfrm>
            <a:off x="226566" y="1283818"/>
            <a:ext cx="8646605" cy="5707331"/>
            <a:chOff x="1105769" y="938374"/>
            <a:chExt cx="8646605" cy="5707331"/>
          </a:xfrm>
        </p:grpSpPr>
        <p:sp>
          <p:nvSpPr>
            <p:cNvPr descr="\\192.168.20.75\data\Pictures\Program Pictures\Wolf Prowl\IMG_1753.JPG" id="341" name="Google Shape;341;p25"/>
            <p:cNvSpPr/>
            <p:nvPr/>
          </p:nvSpPr>
          <p:spPr>
            <a:xfrm>
              <a:off x="1105769" y="938374"/>
              <a:ext cx="5307817" cy="530781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\\192.168.20.75\data\MCStaff\Jon\Parent powerpoints and pictures\wolf-prowl.jpg" id="342" name="Google Shape;342;p25"/>
            <p:cNvSpPr/>
            <p:nvPr/>
          </p:nvSpPr>
          <p:spPr>
            <a:xfrm>
              <a:off x="6516216" y="938374"/>
              <a:ext cx="3236158" cy="322715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\\192.168.20.75\data\Pictures\Program Pictures\Wolf Prowl\IMG_1756.JPG" id="343" name="Google Shape;343;p25"/>
            <p:cNvSpPr/>
            <p:nvPr/>
          </p:nvSpPr>
          <p:spPr>
            <a:xfrm>
              <a:off x="7783174" y="4276991"/>
              <a:ext cx="1969200" cy="19692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\\192.168.20.75\data\Pictures\Program Pictures\Wolf Prowl\IMG_1770.JPG" id="344" name="Google Shape;344;p25"/>
            <p:cNvSpPr/>
            <p:nvPr/>
          </p:nvSpPr>
          <p:spPr>
            <a:xfrm>
              <a:off x="6525221" y="5099703"/>
              <a:ext cx="1146488" cy="1146488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\\192.168.20.75\data\Pictures\Program Pictures\Wolf Prowl\IMG_1757.JPG" id="345" name="Google Shape;345;p25"/>
            <p:cNvSpPr/>
            <p:nvPr/>
          </p:nvSpPr>
          <p:spPr>
            <a:xfrm>
              <a:off x="6525221" y="4276991"/>
              <a:ext cx="1146488" cy="705939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5"/>
            <p:cNvSpPr/>
            <p:nvPr/>
          </p:nvSpPr>
          <p:spPr>
            <a:xfrm>
              <a:off x="8258077" y="6246192"/>
              <a:ext cx="89648" cy="399513"/>
            </a:xfrm>
            <a:custGeom>
              <a:rect b="b" l="l" r="r" t="t"/>
              <a:pathLst>
                <a:path extrusionOk="0" h="399513" w="89648">
                  <a:moveTo>
                    <a:pt x="0" y="0"/>
                  </a:moveTo>
                  <a:lnTo>
                    <a:pt x="89648" y="0"/>
                  </a:lnTo>
                  <a:lnTo>
                    <a:pt x="89648" y="399513"/>
                  </a:lnTo>
                  <a:lnTo>
                    <a:pt x="0" y="39951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35550" spcFirstLastPara="1" rIns="3555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25"/>
            <p:cNvSpPr/>
            <p:nvPr/>
          </p:nvSpPr>
          <p:spPr>
            <a:xfrm>
              <a:off x="8575129" y="6246192"/>
              <a:ext cx="89648" cy="399513"/>
            </a:xfrm>
            <a:custGeom>
              <a:rect b="b" l="l" r="r" t="t"/>
              <a:pathLst>
                <a:path extrusionOk="0" h="399513" w="89648">
                  <a:moveTo>
                    <a:pt x="0" y="0"/>
                  </a:moveTo>
                  <a:lnTo>
                    <a:pt x="89648" y="0"/>
                  </a:lnTo>
                  <a:lnTo>
                    <a:pt x="89648" y="399513"/>
                  </a:lnTo>
                  <a:lnTo>
                    <a:pt x="0" y="39951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35550" spcFirstLastPara="1" rIns="3555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25"/>
            <p:cNvSpPr/>
            <p:nvPr/>
          </p:nvSpPr>
          <p:spPr>
            <a:xfrm>
              <a:off x="8960401" y="6246192"/>
              <a:ext cx="89648" cy="399513"/>
            </a:xfrm>
            <a:custGeom>
              <a:rect b="b" l="l" r="r" t="t"/>
              <a:pathLst>
                <a:path extrusionOk="0" h="399513" w="89648">
                  <a:moveTo>
                    <a:pt x="0" y="0"/>
                  </a:moveTo>
                  <a:lnTo>
                    <a:pt x="89648" y="0"/>
                  </a:lnTo>
                  <a:lnTo>
                    <a:pt x="89648" y="399513"/>
                  </a:lnTo>
                  <a:lnTo>
                    <a:pt x="0" y="39951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35550" spcFirstLastPara="1" rIns="3555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25"/>
            <p:cNvSpPr/>
            <p:nvPr/>
          </p:nvSpPr>
          <p:spPr>
            <a:xfrm>
              <a:off x="9662726" y="6246192"/>
              <a:ext cx="89648" cy="399513"/>
            </a:xfrm>
            <a:custGeom>
              <a:rect b="b" l="l" r="r" t="t"/>
              <a:pathLst>
                <a:path extrusionOk="0" h="399513" w="89648">
                  <a:moveTo>
                    <a:pt x="0" y="0"/>
                  </a:moveTo>
                  <a:lnTo>
                    <a:pt x="89648" y="0"/>
                  </a:lnTo>
                  <a:lnTo>
                    <a:pt x="89648" y="399513"/>
                  </a:lnTo>
                  <a:lnTo>
                    <a:pt x="0" y="39951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35550" spcFirstLastPara="1" rIns="3555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0" name="Google Shape;350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CA"/>
              <a:t>Wolf Prowl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6"/>
          <p:cNvSpPr txBox="1"/>
          <p:nvPr>
            <p:ph idx="4294967295" type="title"/>
          </p:nvPr>
        </p:nvSpPr>
        <p:spPr>
          <a:xfrm>
            <a:off x="-180528" y="-27384"/>
            <a:ext cx="954055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</a:pPr>
            <a:r>
              <a:rPr lang="en-CA" sz="3900"/>
              <a:t>Woodland Art Inspired by Norval Morrisseau</a:t>
            </a:r>
            <a:endParaRPr sz="3900"/>
          </a:p>
        </p:txBody>
      </p:sp>
      <p:grpSp>
        <p:nvGrpSpPr>
          <p:cNvPr id="356" name="Google Shape;356;p26"/>
          <p:cNvGrpSpPr/>
          <p:nvPr/>
        </p:nvGrpSpPr>
        <p:grpSpPr>
          <a:xfrm>
            <a:off x="485594" y="1310381"/>
            <a:ext cx="8118854" cy="5358979"/>
            <a:chOff x="485594" y="1064650"/>
            <a:chExt cx="8118854" cy="5358979"/>
          </a:xfrm>
        </p:grpSpPr>
        <p:sp>
          <p:nvSpPr>
            <p:cNvPr descr="\\192.168.20.75\data\Program files\Woodland Art\Woodland Art\DSCN1888.JPG" id="357" name="Google Shape;357;p26"/>
            <p:cNvSpPr/>
            <p:nvPr/>
          </p:nvSpPr>
          <p:spPr>
            <a:xfrm>
              <a:off x="485594" y="1064650"/>
              <a:ext cx="4983850" cy="498385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\\192.168.20.75\data\Website photos\Woodland Art\DSCN0463.JPG" id="358" name="Google Shape;358;p26"/>
            <p:cNvSpPr/>
            <p:nvPr/>
          </p:nvSpPr>
          <p:spPr>
            <a:xfrm>
              <a:off x="5574266" y="1064650"/>
              <a:ext cx="3030181" cy="3030181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\\192.168.20.75\data\Program files\Woodland Art\Woodland Art\DSCN1875.JPG" id="359" name="Google Shape;359;p26"/>
            <p:cNvSpPr/>
            <p:nvPr/>
          </p:nvSpPr>
          <p:spPr>
            <a:xfrm>
              <a:off x="6755439" y="4199492"/>
              <a:ext cx="1849008" cy="1849008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\\192.168.20.75\data\Website photos\Woodland Art\DSCN0895.JPG" id="360" name="Google Shape;360;p26"/>
            <p:cNvSpPr/>
            <p:nvPr/>
          </p:nvSpPr>
          <p:spPr>
            <a:xfrm>
              <a:off x="5574266" y="4971989"/>
              <a:ext cx="1076511" cy="1076511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\\192.168.20.75\data\Website photos\Woodland Art\DSCN0897.JPG" id="361" name="Google Shape;361;p26"/>
            <p:cNvSpPr/>
            <p:nvPr/>
          </p:nvSpPr>
          <p:spPr>
            <a:xfrm>
              <a:off x="5574266" y="4199492"/>
              <a:ext cx="1076511" cy="662852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6"/>
            <p:cNvSpPr/>
            <p:nvPr/>
          </p:nvSpPr>
          <p:spPr>
            <a:xfrm>
              <a:off x="6248754" y="6048501"/>
              <a:ext cx="396000" cy="375128"/>
            </a:xfrm>
            <a:custGeom>
              <a:rect b="b" l="l" r="r" t="t"/>
              <a:pathLst>
                <a:path extrusionOk="0" h="375128" w="396000">
                  <a:moveTo>
                    <a:pt x="0" y="0"/>
                  </a:moveTo>
                  <a:lnTo>
                    <a:pt x="396000" y="0"/>
                  </a:lnTo>
                  <a:lnTo>
                    <a:pt x="396000" y="375128"/>
                  </a:lnTo>
                  <a:lnTo>
                    <a:pt x="0" y="37512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156450" spcFirstLastPara="1" rIns="156450" wrap="square" tIns="55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6"/>
            <p:cNvSpPr/>
            <p:nvPr/>
          </p:nvSpPr>
          <p:spPr>
            <a:xfrm>
              <a:off x="7533781" y="6048501"/>
              <a:ext cx="396000" cy="375128"/>
            </a:xfrm>
            <a:custGeom>
              <a:rect b="b" l="l" r="r" t="t"/>
              <a:pathLst>
                <a:path extrusionOk="0" h="375128" w="396000">
                  <a:moveTo>
                    <a:pt x="0" y="0"/>
                  </a:moveTo>
                  <a:lnTo>
                    <a:pt x="396000" y="0"/>
                  </a:lnTo>
                  <a:lnTo>
                    <a:pt x="396000" y="375128"/>
                  </a:lnTo>
                  <a:lnTo>
                    <a:pt x="0" y="37512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156450" spcFirstLastPara="1" rIns="156450" wrap="square" tIns="55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6"/>
            <p:cNvSpPr/>
            <p:nvPr/>
          </p:nvSpPr>
          <p:spPr>
            <a:xfrm>
              <a:off x="8208448" y="6048501"/>
              <a:ext cx="396000" cy="375128"/>
            </a:xfrm>
            <a:custGeom>
              <a:rect b="b" l="l" r="r" t="t"/>
              <a:pathLst>
                <a:path extrusionOk="0" h="375128" w="396000">
                  <a:moveTo>
                    <a:pt x="0" y="0"/>
                  </a:moveTo>
                  <a:lnTo>
                    <a:pt x="396000" y="0"/>
                  </a:lnTo>
                  <a:lnTo>
                    <a:pt x="396000" y="375128"/>
                  </a:lnTo>
                  <a:lnTo>
                    <a:pt x="0" y="37512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0" lIns="156450" spcFirstLastPara="1" rIns="156450" wrap="square" tIns="55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192.168.20.75\data\Pictures\open house photos\photos for slide show\IMG_0077.JPG" id="369" name="Google Shape;36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1124744"/>
            <a:ext cx="3600400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192.168.20.75\data\Pictures\Program Pictures\Woodworking\IMG_3157.JPG" id="370" name="Google Shape;37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536" y="3861048"/>
            <a:ext cx="3600400" cy="27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27"/>
          <p:cNvSpPr txBox="1"/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CA"/>
              <a:t>Woodworking</a:t>
            </a:r>
            <a:endParaRPr/>
          </a:p>
        </p:txBody>
      </p:sp>
      <p:pic>
        <p:nvPicPr>
          <p:cNvPr descr="\\192.168.20.75\data\Pictures\Program Pictures\Woodworking\DSCN2976.JPG" id="372" name="Google Shape;372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67944" y="1124744"/>
            <a:ext cx="4536000" cy="340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192.168.20.75\data\MCStaff\Jon\Parent powerpoints and pictures\some pictures 2\DSCN2846.JPG" id="373" name="Google Shape;373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67941" y="4581128"/>
            <a:ext cx="2520283" cy="19802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192.168.20.75\data\MCStaff\Jon\Parent powerpoints and pictures\Some pictures\DSCN2814.JPG" id="374" name="Google Shape;374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60232" y="4581128"/>
            <a:ext cx="1943712" cy="1980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8"/>
          <p:cNvSpPr txBox="1"/>
          <p:nvPr>
            <p:ph type="title"/>
          </p:nvPr>
        </p:nvSpPr>
        <p:spPr>
          <a:xfrm>
            <a:off x="467544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CA"/>
              <a:t>Evening programs</a:t>
            </a:r>
            <a:endParaRPr/>
          </a:p>
        </p:txBody>
      </p:sp>
      <p:sp>
        <p:nvSpPr>
          <p:cNvPr id="380" name="Google Shape;380;p28"/>
          <p:cNvSpPr txBox="1"/>
          <p:nvPr/>
        </p:nvSpPr>
        <p:spPr>
          <a:xfrm>
            <a:off x="755576" y="1904633"/>
            <a:ext cx="3024336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Mono Cliffs staff will lead evening program with visiting teachers.  One evening program includes a campfire.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:\Photos from Beth\Mono assembly 2016\64.JPG" id="381" name="Google Shape;38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39952" y="1832625"/>
            <a:ext cx="4516832" cy="309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CA"/>
              <a:t>EcoChallenge Award</a:t>
            </a:r>
            <a:endParaRPr/>
          </a:p>
        </p:txBody>
      </p:sp>
      <p:sp>
        <p:nvSpPr>
          <p:cNvPr id="387" name="Google Shape;387;p29"/>
          <p:cNvSpPr txBox="1"/>
          <p:nvPr/>
        </p:nvSpPr>
        <p:spPr>
          <a:xfrm>
            <a:off x="323528" y="1340768"/>
            <a:ext cx="856895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EcoChallenge Award is open to all part of every school visit.   It is designed to increase awareness about our impact the environment.  There are four areas: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8" name="Google Shape;388;p29"/>
          <p:cNvGrpSpPr/>
          <p:nvPr/>
        </p:nvGrpSpPr>
        <p:grpSpPr>
          <a:xfrm>
            <a:off x="395536" y="2060848"/>
            <a:ext cx="5280248" cy="3930751"/>
            <a:chOff x="0" y="0"/>
            <a:chExt cx="5280248" cy="3930751"/>
          </a:xfrm>
        </p:grpSpPr>
        <p:sp>
          <p:nvSpPr>
            <p:cNvPr id="389" name="Google Shape;389;p29"/>
            <p:cNvSpPr/>
            <p:nvPr/>
          </p:nvSpPr>
          <p:spPr>
            <a:xfrm>
              <a:off x="0" y="0"/>
              <a:ext cx="5280248" cy="914128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9"/>
            <p:cNvSpPr txBox="1"/>
            <p:nvPr/>
          </p:nvSpPr>
          <p:spPr>
            <a:xfrm>
              <a:off x="1147462" y="0"/>
              <a:ext cx="4132785" cy="914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25" lIns="125725" spcFirstLastPara="1" rIns="125725" wrap="square" tIns="12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3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Reducing Food Waste</a:t>
              </a:r>
              <a:endParaRPr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9"/>
            <p:cNvSpPr/>
            <p:nvPr/>
          </p:nvSpPr>
          <p:spPr>
            <a:xfrm>
              <a:off x="91412" y="91412"/>
              <a:ext cx="1056049" cy="731302"/>
            </a:xfrm>
            <a:prstGeom prst="roundRect">
              <a:avLst>
                <a:gd fmla="val 10000" name="adj"/>
              </a:avLst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9"/>
            <p:cNvSpPr/>
            <p:nvPr/>
          </p:nvSpPr>
          <p:spPr>
            <a:xfrm>
              <a:off x="0" y="1005541"/>
              <a:ext cx="5280248" cy="914128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9"/>
            <p:cNvSpPr txBox="1"/>
            <p:nvPr/>
          </p:nvSpPr>
          <p:spPr>
            <a:xfrm>
              <a:off x="1147462" y="1005541"/>
              <a:ext cx="4132785" cy="914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25" lIns="125725" spcFirstLastPara="1" rIns="125725" wrap="square" tIns="12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3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Reducing Water Waste</a:t>
              </a:r>
              <a:endParaRPr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9"/>
            <p:cNvSpPr/>
            <p:nvPr/>
          </p:nvSpPr>
          <p:spPr>
            <a:xfrm>
              <a:off x="91412" y="1096953"/>
              <a:ext cx="1056049" cy="731302"/>
            </a:xfrm>
            <a:prstGeom prst="roundRect">
              <a:avLst>
                <a:gd fmla="val 10000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9"/>
            <p:cNvSpPr/>
            <p:nvPr/>
          </p:nvSpPr>
          <p:spPr>
            <a:xfrm>
              <a:off x="0" y="2011082"/>
              <a:ext cx="5280248" cy="914128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9"/>
            <p:cNvSpPr txBox="1"/>
            <p:nvPr/>
          </p:nvSpPr>
          <p:spPr>
            <a:xfrm>
              <a:off x="1147462" y="2011082"/>
              <a:ext cx="4132785" cy="914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25" lIns="125725" spcFirstLastPara="1" rIns="125725" wrap="square" tIns="12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3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Turning off Lights</a:t>
              </a:r>
              <a:endParaRPr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29"/>
            <p:cNvSpPr/>
            <p:nvPr/>
          </p:nvSpPr>
          <p:spPr>
            <a:xfrm>
              <a:off x="91412" y="2102494"/>
              <a:ext cx="1056049" cy="731302"/>
            </a:xfrm>
            <a:prstGeom prst="roundRect">
              <a:avLst>
                <a:gd fmla="val 10000" name="adj"/>
              </a:avLst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9"/>
            <p:cNvSpPr/>
            <p:nvPr/>
          </p:nvSpPr>
          <p:spPr>
            <a:xfrm>
              <a:off x="0" y="3016623"/>
              <a:ext cx="5280248" cy="914128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9"/>
            <p:cNvSpPr txBox="1"/>
            <p:nvPr/>
          </p:nvSpPr>
          <p:spPr>
            <a:xfrm>
              <a:off x="1147462" y="3016623"/>
              <a:ext cx="4132785" cy="914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5725" lIns="125725" spcFirstLastPara="1" rIns="125725" wrap="square" tIns="125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CA" sz="3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Sorting Waste</a:t>
              </a:r>
              <a:endParaRPr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29"/>
            <p:cNvSpPr/>
            <p:nvPr/>
          </p:nvSpPr>
          <p:spPr>
            <a:xfrm>
              <a:off x="91412" y="3108036"/>
              <a:ext cx="1056049" cy="731302"/>
            </a:xfrm>
            <a:prstGeom prst="roundRect">
              <a:avLst>
                <a:gd fmla="val 10000" name="adj"/>
              </a:avLst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\\192.168.20.75\data\EcoSchools\2015-2016\Portfolio 2015-2016\Section 3 - Improve Students Achievment\ecochallenge 2.jpg" id="401" name="Google Shape;401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68144" y="2060848"/>
            <a:ext cx="2808312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9"/>
          <p:cNvSpPr txBox="1"/>
          <p:nvPr/>
        </p:nvSpPr>
        <p:spPr>
          <a:xfrm>
            <a:off x="5868144" y="4869160"/>
            <a:ext cx="2808312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 year the winners were Grade 5’s from Armour Heights Public School.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2375014"/>
            <a:ext cx="3855992" cy="386229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 txBox="1"/>
          <p:nvPr/>
        </p:nvSpPr>
        <p:spPr>
          <a:xfrm>
            <a:off x="899592" y="476672"/>
            <a:ext cx="7416824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CA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proud to be a Platinum EcoCentre</a:t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CA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(and a Platinum EcoSchool since 2009)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4499992" y="4005064"/>
            <a:ext cx="4068452" cy="92333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CA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 you an EcoSchool?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CA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 to us about ideas to help with your certification.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3968" y="2780928"/>
            <a:ext cx="4355976" cy="953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1347733"/>
            <a:ext cx="3746376" cy="245096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30"/>
          <p:cNvSpPr txBox="1"/>
          <p:nvPr>
            <p:ph type="title"/>
          </p:nvPr>
        </p:nvSpPr>
        <p:spPr>
          <a:xfrm>
            <a:off x="539552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CA"/>
              <a:t>Where will you sleep?</a:t>
            </a:r>
            <a:endParaRPr/>
          </a:p>
        </p:txBody>
      </p:sp>
      <p:sp>
        <p:nvSpPr>
          <p:cNvPr id="410" name="Google Shape;410;p30"/>
          <p:cNvSpPr txBox="1"/>
          <p:nvPr/>
        </p:nvSpPr>
        <p:spPr>
          <a:xfrm>
            <a:off x="4283968" y="1275725"/>
            <a:ext cx="4464496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Mono Cliffs has two separate dorm buildings:        	Sandstone, and Dolomite.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of these dorms has two separate wings and a communal Lounge.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dorm wing has its own separate rooms for the washrooms and showers.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30"/>
          <p:cNvSpPr txBox="1"/>
          <p:nvPr/>
        </p:nvSpPr>
        <p:spPr>
          <a:xfrm>
            <a:off x="3851920" y="4012029"/>
            <a:ext cx="2664296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dorm room has two beds, cupboards and desks.  Students must bring their own bedding – either a sleeping bag or two sheets.  We provide a clean pillowcase, pillow and blankets for each person.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:\Photos from Beth\Mono assembly 2016\27.JPG" id="412" name="Google Shape;412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0272" y="3579981"/>
            <a:ext cx="1661931" cy="24928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192.168.20.75\data\MCStaff\Jon\Parent powerpoints and pictures\Dorm Room Photo 3.JPG" id="413" name="Google Shape;413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7544" y="4012029"/>
            <a:ext cx="3312368" cy="24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30"/>
          <p:cNvSpPr/>
          <p:nvPr/>
        </p:nvSpPr>
        <p:spPr>
          <a:xfrm>
            <a:off x="4427984" y="1635765"/>
            <a:ext cx="720080" cy="288032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30"/>
          <p:cNvSpPr/>
          <p:nvPr/>
        </p:nvSpPr>
        <p:spPr>
          <a:xfrm rot="-7327066">
            <a:off x="7524328" y="3651989"/>
            <a:ext cx="720080" cy="288032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192.168.20.75\data\MCStaff\Jon\Parent powerpoints and pictures\Some pictures\DSCN2860.JPG" id="420" name="Google Shape;42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7945" y="836712"/>
            <a:ext cx="4320480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192.168.20.75\data\MCStaff\Jon\Parent powerpoints and pictures\Some pictures\DSCN2807.JPG" id="421" name="Google Shape;42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7945" y="4221088"/>
            <a:ext cx="3215188" cy="23430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192.168.20.75\data\MCStaff\Jon\Parent powerpoints and pictures\some pictures 2\DSCN2824.JPG" id="422" name="Google Shape;422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5891" y="836712"/>
            <a:ext cx="3215187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31"/>
          <p:cNvSpPr txBox="1"/>
          <p:nvPr/>
        </p:nvSpPr>
        <p:spPr>
          <a:xfrm>
            <a:off x="457200" y="537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CA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Food and the dining room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31"/>
          <p:cNvSpPr txBox="1"/>
          <p:nvPr/>
        </p:nvSpPr>
        <p:spPr>
          <a:xfrm>
            <a:off x="556739" y="3437402"/>
            <a:ext cx="3367189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k</a:t>
            </a:r>
            <a:r>
              <a:rPr lang="en-CA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itchen staff will accommodate dietary needs as requested on the medical and dietary form (for example requirements based on religious beliefs, allergies or food sensitivities).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CA"/>
              <a:t>Permission forms</a:t>
            </a:r>
            <a:endParaRPr/>
          </a:p>
        </p:txBody>
      </p:sp>
      <p:sp>
        <p:nvSpPr>
          <p:cNvPr id="430" name="Google Shape;430;p3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CA" sz="2960"/>
              <a:t>You will need to fill out and return the following forms to your teacher: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CA" sz="2960"/>
              <a:t>511C – Permission form             511E – Medical form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CA" sz="2960"/>
              <a:t>Agreement to Participate Form</a:t>
            </a:r>
            <a:endParaRPr sz="2960"/>
          </a:p>
        </p:txBody>
      </p:sp>
      <p:pic>
        <p:nvPicPr>
          <p:cNvPr id="431" name="Google Shape;43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65709">
            <a:off x="4854818" y="2930599"/>
            <a:ext cx="3707904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269489">
            <a:off x="681979" y="2986263"/>
            <a:ext cx="3563888" cy="1112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CA"/>
              <a:t>What to bring</a:t>
            </a:r>
            <a:endParaRPr/>
          </a:p>
        </p:txBody>
      </p:sp>
      <p:sp>
        <p:nvSpPr>
          <p:cNvPr id="438" name="Google Shape;438;p33"/>
          <p:cNvSpPr txBox="1"/>
          <p:nvPr>
            <p:ph idx="1" type="body"/>
          </p:nvPr>
        </p:nvSpPr>
        <p:spPr>
          <a:xfrm>
            <a:off x="457200" y="1600200"/>
            <a:ext cx="4690864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CA"/>
              <a:t>Waste free lunch for the first day</a:t>
            </a:r>
            <a:endParaRPr/>
          </a:p>
          <a:p>
            <a:pPr indent="-342900" lvl="0" marL="342900" rtl="0" algn="l">
              <a:lnSpc>
                <a:spcPct val="1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CA"/>
              <a:t>Digital camera (optional)</a:t>
            </a:r>
            <a:endParaRPr/>
          </a:p>
          <a:p>
            <a:pPr indent="-342900" lvl="0" marL="342900" rtl="0" algn="l">
              <a:lnSpc>
                <a:spcPct val="1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CA"/>
              <a:t>Clothing appropriate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CA"/>
              <a:t>to the season (see packing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CA"/>
              <a:t>list) </a:t>
            </a:r>
            <a:endParaRPr/>
          </a:p>
        </p:txBody>
      </p:sp>
      <p:graphicFrame>
        <p:nvGraphicFramePr>
          <p:cNvPr id="439" name="Google Shape;439;p33"/>
          <p:cNvGraphicFramePr/>
          <p:nvPr/>
        </p:nvGraphicFramePr>
        <p:xfrm>
          <a:off x="5082468" y="1268760"/>
          <a:ext cx="4061532" cy="5256584"/>
        </p:xfrm>
        <a:graphic>
          <a:graphicData uri="http://schemas.openxmlformats.org/presentationml/2006/ole">
            <mc:AlternateContent>
              <mc:Choice Requires="v">
                <p:oleObj r:id="rId4" imgH="5256584" imgW="4061532" progId="AcroExch.Document.7" spid="_x0000_s1">
                  <p:embed/>
                </p:oleObj>
              </mc:Choice>
              <mc:Fallback>
                <p:oleObj r:id="rId5" imgH="5256584" imgW="4061532" progId="AcroExch.Document.7">
                  <p:embed/>
                  <p:pic>
                    <p:nvPicPr>
                      <p:cNvPr id="439" name="Google Shape;439;p33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5082468" y="1268760"/>
                        <a:ext cx="4061532" cy="52565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CA"/>
              <a:t>Dressing for weather</a:t>
            </a:r>
            <a:endParaRPr/>
          </a:p>
        </p:txBody>
      </p:sp>
      <p:pic>
        <p:nvPicPr>
          <p:cNvPr descr="G:\Dave for web.jpg" id="445" name="Google Shape;44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5012" y="228600"/>
            <a:ext cx="5133975" cy="64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CA"/>
              <a:t>Do not bring</a:t>
            </a:r>
            <a:endParaRPr/>
          </a:p>
        </p:txBody>
      </p:sp>
      <p:sp>
        <p:nvSpPr>
          <p:cNvPr id="451" name="Google Shape;451;p35"/>
          <p:cNvSpPr txBox="1"/>
          <p:nvPr>
            <p:ph idx="1" type="body"/>
          </p:nvPr>
        </p:nvSpPr>
        <p:spPr>
          <a:xfrm>
            <a:off x="323528" y="1340768"/>
            <a:ext cx="8373616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CA" sz="2960"/>
              <a:t>Scented products</a:t>
            </a:r>
            <a:endParaRPr/>
          </a:p>
          <a:p>
            <a:pPr indent="-342900" lvl="0" marL="342900" rtl="0" algn="l">
              <a:lnSpc>
                <a:spcPct val="1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CA" sz="2960"/>
              <a:t>Snacks or treats</a:t>
            </a:r>
            <a:endParaRPr/>
          </a:p>
          <a:p>
            <a:pPr indent="-342900" lvl="0" marL="342900" rtl="0" algn="l">
              <a:lnSpc>
                <a:spcPct val="1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CA" sz="2960"/>
              <a:t>Disposable water bottles</a:t>
            </a:r>
            <a:endParaRPr/>
          </a:p>
          <a:p>
            <a:pPr indent="-342900" lvl="0" marL="342900" rtl="0" algn="l">
              <a:lnSpc>
                <a:spcPct val="1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Char char="•"/>
            </a:pPr>
            <a:r>
              <a:rPr lang="en-CA" sz="2960"/>
              <a:t>A cell phone or any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en-CA" sz="2960"/>
              <a:t>electronics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/>
          </a:p>
          <a:p>
            <a:pPr indent="-15494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/>
          </a:p>
          <a:p>
            <a:pPr indent="-15494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/>
          </a:p>
        </p:txBody>
      </p:sp>
      <p:pic>
        <p:nvPicPr>
          <p:cNvPr descr="https://s-media-cache-ak0.pinimg.com/originals/46/0b/8a/460b8aa460d01dc7b81722a9cfbb7db4.jpg" id="452" name="Google Shape;45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0032" y="1268760"/>
            <a:ext cx="3965614" cy="4032448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CA" sz="3959"/>
              <a:t>Looking forward to seeing you soon!</a:t>
            </a:r>
            <a:endParaRPr sz="3959"/>
          </a:p>
        </p:txBody>
      </p:sp>
      <p:sp>
        <p:nvSpPr>
          <p:cNvPr id="458" name="Google Shape;458;p3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CA"/>
              <a:t>Check out our website for further information:</a:t>
            </a:r>
            <a:endParaRPr/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Clr>
                <a:srgbClr val="538CD5"/>
              </a:buClr>
              <a:buSzPts val="4000"/>
              <a:buNone/>
            </a:pPr>
            <a:r>
              <a:rPr lang="en-CA" sz="4000">
                <a:solidFill>
                  <a:srgbClr val="538CD5"/>
                </a:solidFill>
              </a:rPr>
              <a:t>schoolweb.tdsb.on.ca/monocliffs </a:t>
            </a:r>
            <a:endParaRPr sz="4000">
              <a:solidFill>
                <a:srgbClr val="538CD5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192.168.20.75\data\Pictures\Empty Shots\IMG_0746.JPG" id="114" name="Google Shape;11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036" y="2060848"/>
            <a:ext cx="4848469" cy="363635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"/>
          <p:cNvSpPr txBox="1"/>
          <p:nvPr/>
        </p:nvSpPr>
        <p:spPr>
          <a:xfrm>
            <a:off x="226570" y="116632"/>
            <a:ext cx="4729403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CA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Presentation you will learn about: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lang="en-C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Mono Cliffs Outdoor Education Centre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 </a:t>
            </a:r>
            <a:r>
              <a:rPr lang="en-C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activities you will be doing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 </a:t>
            </a:r>
            <a:r>
              <a:rPr lang="en-C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you will eat and sleep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 </a:t>
            </a:r>
            <a:r>
              <a:rPr lang="en-C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you need to do before the visit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lang="en-C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What you need to bring with you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\\192.168.20.75\data\Pictures\Program Pictures\Filler pictures\IMG_0857.JPG" id="116" name="Google Shape;11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24938" y="90792"/>
            <a:ext cx="3901440" cy="661452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 txBox="1"/>
          <p:nvPr/>
        </p:nvSpPr>
        <p:spPr>
          <a:xfrm>
            <a:off x="167036" y="5733256"/>
            <a:ext cx="484846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mission:  To provide an outdoor education experience that inspires everyone who crosses our path.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/>
          <p:nvPr/>
        </p:nvSpPr>
        <p:spPr>
          <a:xfrm>
            <a:off x="899592" y="188640"/>
            <a:ext cx="7241341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>
                <a:solidFill>
                  <a:srgbClr val="1D1B10"/>
                </a:solidFill>
                <a:latin typeface="Calibri"/>
                <a:ea typeface="Calibri"/>
                <a:cs typeface="Calibri"/>
                <a:sym typeface="Calibri"/>
              </a:rPr>
              <a:t>Mono Cliffs Outdoor Education Centre is owned and operated by Toronto District School Board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D1B1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082" y="1146311"/>
            <a:ext cx="5268261" cy="519371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24" name="Google Shape;124;p5"/>
          <p:cNvSpPr txBox="1"/>
          <p:nvPr/>
        </p:nvSpPr>
        <p:spPr>
          <a:xfrm>
            <a:off x="6156176" y="4437112"/>
            <a:ext cx="2664296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rgbClr val="1D1B10"/>
                </a:solidFill>
                <a:latin typeface="Calibri"/>
                <a:ea typeface="Calibri"/>
                <a:cs typeface="Calibri"/>
                <a:sym typeface="Calibri"/>
              </a:rPr>
              <a:t>We are located on the Niagara Escarpment, about 1.5 hours from Toronto,  just north of Orangeville, Ontario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192.168.20.75\data\Pictures\Pictures for Brenda from Joyce\DSC00178.JPG" id="129" name="Google Shape;12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1960" y="826788"/>
            <a:ext cx="3700800" cy="277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192.168.20.75\data\Pictures\Pictures for Brenda from Joyce\P1060036.JPG" id="130" name="Google Shape;13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9685" y="3789040"/>
            <a:ext cx="3700800" cy="277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192.168.20.75\data\MCStaff\Jon\Parent powerpoints and pictures\DSCN2521 - Copy.JPG" id="131" name="Google Shape;13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9685" y="826788"/>
            <a:ext cx="3700800" cy="277667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/>
          <p:cNvSpPr txBox="1"/>
          <p:nvPr/>
        </p:nvSpPr>
        <p:spPr>
          <a:xfrm>
            <a:off x="4236422" y="3831341"/>
            <a:ext cx="374441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school bus will bring you to and from your school and Mono Cliffs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arrive at Mono Cliffs you will be taken on a walking tour of our school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Calibri"/>
              <a:buNone/>
            </a:pPr>
            <a:r>
              <a:rPr lang="en-CA" sz="2520"/>
              <a:t>The following slides are of the programs that your teachers have selected for you to participate in during your visit:</a:t>
            </a:r>
            <a:endParaRPr/>
          </a:p>
        </p:txBody>
      </p:sp>
      <p:sp>
        <p:nvSpPr>
          <p:cNvPr id="139" name="Google Shape;139;p7"/>
          <p:cNvSpPr txBox="1"/>
          <p:nvPr>
            <p:ph idx="1" type="body"/>
          </p:nvPr>
        </p:nvSpPr>
        <p:spPr>
          <a:xfrm>
            <a:off x="4637856" y="163934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CA"/>
              <a:t>Nature Art Inspired by Andy Goldsworthy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CA"/>
              <a:t>Orienteering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CA"/>
              <a:t>Pond Study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CA"/>
              <a:t>Solar Energy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CA"/>
              <a:t>Survival Skills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CA"/>
              <a:t>Team Building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CA"/>
              <a:t>Watercolours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CA"/>
              <a:t>Wolf Prowl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CA"/>
              <a:t>Woodland Art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CA"/>
              <a:t>Woodworking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0" name="Google Shape;140;p7"/>
          <p:cNvSpPr txBox="1"/>
          <p:nvPr>
            <p:ph idx="1" type="body"/>
          </p:nvPr>
        </p:nvSpPr>
        <p:spPr>
          <a:xfrm>
            <a:off x="467544" y="163934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CA"/>
              <a:t>Archery and Lacrosse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CA"/>
              <a:t>Digital Photography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CA"/>
              <a:t>Early Settlers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CA"/>
              <a:t>Ecology Hike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CA"/>
              <a:t>Environmental Improvement Project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CA"/>
              <a:t>Fur Traders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CA"/>
              <a:t>Geology Hike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CA"/>
              <a:t>High Ropes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CA"/>
              <a:t>Instincts for Survival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CA"/>
              <a:t>Mountain Biking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1" name="Google Shape;141;p7"/>
          <p:cNvSpPr txBox="1"/>
          <p:nvPr/>
        </p:nvSpPr>
        <p:spPr>
          <a:xfrm>
            <a:off x="1418925" y="6026130"/>
            <a:ext cx="6306150" cy="646331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Delete all activities that you will not be participating in on this list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Please also delete the slides that correspond with those activities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8"/>
          <p:cNvGrpSpPr/>
          <p:nvPr/>
        </p:nvGrpSpPr>
        <p:grpSpPr>
          <a:xfrm>
            <a:off x="221736" y="1061658"/>
            <a:ext cx="8526728" cy="4947294"/>
            <a:chOff x="311384" y="1356805"/>
            <a:chExt cx="7113265" cy="4366559"/>
          </a:xfrm>
        </p:grpSpPr>
        <p:sp>
          <p:nvSpPr>
            <p:cNvPr descr="Z:\Newsletter pictures\Summer 2015\North Kipling\Archery 004.JPG" id="147" name="Google Shape;147;p8"/>
            <p:cNvSpPr/>
            <p:nvPr/>
          </p:nvSpPr>
          <p:spPr>
            <a:xfrm>
              <a:off x="311384" y="1356805"/>
              <a:ext cx="4366559" cy="436655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\\192.168.20.75\data\Pictures\Program Pictures\Lacrosse\IMG_0495.JPG" id="148" name="Google Shape;148;p8"/>
            <p:cNvSpPr/>
            <p:nvPr/>
          </p:nvSpPr>
          <p:spPr>
            <a:xfrm>
              <a:off x="4769781" y="1356805"/>
              <a:ext cx="2654868" cy="265486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\\192.168.20.75\data\Pictures\Program Pictures\Archery\IMG_2884.JPG" id="149" name="Google Shape;149;p8"/>
            <p:cNvSpPr/>
            <p:nvPr/>
          </p:nvSpPr>
          <p:spPr>
            <a:xfrm>
              <a:off x="5804656" y="4103371"/>
              <a:ext cx="1619993" cy="161999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\\192.168.20.75\data\Pictures\MonoCliffsPics\Playfield2.jpg" id="150" name="Google Shape;150;p8"/>
            <p:cNvSpPr/>
            <p:nvPr/>
          </p:nvSpPr>
          <p:spPr>
            <a:xfrm>
              <a:off x="4769781" y="4780187"/>
              <a:ext cx="943176" cy="94317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\\192.168.20.75\data\Pictures\Video possiblilities - spring\DCP_4211.JPG" id="151" name="Google Shape;151;p8"/>
            <p:cNvSpPr/>
            <p:nvPr/>
          </p:nvSpPr>
          <p:spPr>
            <a:xfrm>
              <a:off x="4769781" y="4103371"/>
              <a:ext cx="943176" cy="580752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2" name="Google Shape;152;p8"/>
          <p:cNvSpPr txBox="1"/>
          <p:nvPr/>
        </p:nvSpPr>
        <p:spPr>
          <a:xfrm>
            <a:off x="221736" y="243540"/>
            <a:ext cx="852672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Archery and Lacrosse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8"/>
          <p:cNvSpPr txBox="1"/>
          <p:nvPr/>
        </p:nvSpPr>
        <p:spPr>
          <a:xfrm>
            <a:off x="221736" y="6093296"/>
            <a:ext cx="85267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Archery is a half program that is often done with lacrosse or team building.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9"/>
          <p:cNvGrpSpPr/>
          <p:nvPr/>
        </p:nvGrpSpPr>
        <p:grpSpPr>
          <a:xfrm>
            <a:off x="370348" y="1742235"/>
            <a:ext cx="8378116" cy="4289735"/>
            <a:chOff x="370348" y="764704"/>
            <a:chExt cx="8378116" cy="4289735"/>
          </a:xfrm>
        </p:grpSpPr>
        <p:sp>
          <p:nvSpPr>
            <p:cNvPr descr="\\192.168.20.75\data\Newsletter pictures\Fall 2014\Gulf Stream- October 1-3\DSCN1171.JPG" id="159" name="Google Shape;159;p9"/>
            <p:cNvSpPr/>
            <p:nvPr/>
          </p:nvSpPr>
          <p:spPr>
            <a:xfrm>
              <a:off x="370348" y="3016764"/>
              <a:ext cx="2373449" cy="2037675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\\192.168.20.75\data\Newsletter pictures\Fall 2015\Pierre LaPort Nov. 30 - Dec.2\Digital Photography\Earth\001.JPG" id="160" name="Google Shape;160;p9"/>
            <p:cNvSpPr/>
            <p:nvPr/>
          </p:nvSpPr>
          <p:spPr>
            <a:xfrm>
              <a:off x="4358791" y="764704"/>
              <a:ext cx="2373449" cy="2037675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2342567" y="1895381"/>
              <a:ext cx="2373449" cy="2037675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\\192.168.20.75\data\MCStaff\Jon\Parent powerpoints and pictures\4x6 - TOES display\DSCN1619.JPG" id="162" name="Google Shape;162;p9"/>
            <p:cNvSpPr/>
            <p:nvPr/>
          </p:nvSpPr>
          <p:spPr>
            <a:xfrm>
              <a:off x="4355976" y="2947228"/>
              <a:ext cx="2373449" cy="2037675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descr="\\192.168.20.75\data\Newsletter pictures\Fall 2015\Pierre LaPorte Dec. 2-4\Digital Photography\005.JPG" id="163" name="Google Shape;163;p9"/>
            <p:cNvSpPr/>
            <p:nvPr/>
          </p:nvSpPr>
          <p:spPr>
            <a:xfrm>
              <a:off x="6375015" y="1895381"/>
              <a:ext cx="2373449" cy="2037675"/>
            </a:xfrm>
            <a:prstGeom prst="hexagon">
              <a:avLst>
                <a:gd fmla="val 25000" name="adj"/>
                <a:gd fmla="val 115470" name="vf"/>
              </a:avLst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4" name="Google Shape;164;p9"/>
          <p:cNvSpPr txBox="1"/>
          <p:nvPr/>
        </p:nvSpPr>
        <p:spPr>
          <a:xfrm>
            <a:off x="2483768" y="476672"/>
            <a:ext cx="576064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Photography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\\192.168.20.75\data\Program files\Andy Goldsworthy\photos to get developed\IMG_0085.jpg" id="165" name="Google Shape;165;p9"/>
          <p:cNvSpPr/>
          <p:nvPr/>
        </p:nvSpPr>
        <p:spPr>
          <a:xfrm>
            <a:off x="327392" y="1823448"/>
            <a:ext cx="2372400" cy="2037600"/>
          </a:xfrm>
          <a:prstGeom prst="hexagon">
            <a:avLst>
              <a:gd fmla="val 25000" name="adj"/>
              <a:gd fmla="val 115470" name="vf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9"/>
          <p:cNvSpPr txBox="1"/>
          <p:nvPr/>
        </p:nvSpPr>
        <p:spPr>
          <a:xfrm>
            <a:off x="827584" y="6195365"/>
            <a:ext cx="79208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program can be done with an Arts focus or a Science and Technology focus.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2015-12-10T16:30:16Z</dcterms:created>
  <dc:creator>brenda</dc:creator>
</cp:coreProperties>
</file>