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panose="020B0604020202020204" charset="-79"/>
      <p:bold r:id="rId14"/>
    </p:embeddedFont>
    <p:embeddedFont>
      <p:font typeface="Source Code Pro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94307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Adjusting to university life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Written By Malcom Li</a:t>
            </a:r>
            <a:br>
              <a:rPr lang="en"/>
            </a:br>
            <a:r>
              <a:rPr lang="en"/>
              <a:t>Directed By Malcom Li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Narrated By Malcom Li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 on university</a:t>
            </a: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87425" y="13327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 notch place to make connections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Socialize, socialize, socialize!!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Great place to kickstart career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Extremely grateful for the people I got to meet in University and the friends I kept in touch with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frankly don’t like school, but I loved coops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Overall a great experience, but excited to move 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526800" y="802500"/>
            <a:ext cx="4221000" cy="353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 for listening!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Information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91125"/>
            <a:ext cx="79593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1995, I arrived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Was raised in Toronto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Proud cat owner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had my eyes set on University of Waterloo Computer Engineering early on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Looking back I wished I considered other options more seriously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Graduated A.Y. Jackson Secondary School in 2013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Just graduated Computer Engineering at the University of Waterloo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start full time as a Software Developer in San Francisco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Thoughts &amp; expectations leading up to university</a:t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638400" y="1614200"/>
            <a:ext cx="7867200" cy="30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Focused on enjoying my </a:t>
            </a:r>
            <a:r>
              <a:rPr lang="en" sz="1800" b="1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last</a:t>
            </a: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summer vacation for the next 5 years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Looked forward to making new friends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Worried that I would utterly fail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Excited to live independently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Ready. To. Party.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Expected great things from FROSH week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Reality of first year</a:t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2775" y="568810"/>
            <a:ext cx="3882250" cy="382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475151"/>
            <a:ext cx="4724100" cy="236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Waterloo does not party much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</a:pPr>
            <a:r>
              <a:rPr lang="en"/>
              <a:t>Had a hard time making new friends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Had a set of existing friends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Comfort zone was too comfortable!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Always work to do 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Courses weren’t very relevant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i wished i knew in first year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courses do not require you to purchase a textbook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Professors will tell you whether or not you need it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Resources could be found in the library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a head start on prepping for internships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are some workshops provided (resumes, interview prep, etc)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Connect with upper years, they know more (FACT)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Live in a traditional residence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 opposed to a suite style residence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Take a gamble with a random person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If you can’t focus at home, LEAVE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 to office hours &amp; talk to TA’s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eat so much junk food…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Humble Beginnings (First 2 coops)</a:t>
            </a: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4088400" cy="31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1)</a:t>
            </a:r>
            <a:endParaRPr sz="1600"/>
          </a:p>
          <a:p>
            <a:pPr marL="457200" lvl="0" indent="-330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Had to rely on personal connections to an Internship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Worked in IT rather than software development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First full time job in a professional environment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MONEY!</a:t>
            </a:r>
            <a:endParaRPr sz="1600"/>
          </a:p>
        </p:txBody>
      </p:sp>
      <p:sp>
        <p:nvSpPr>
          <p:cNvPr id="89" name="Shape 89"/>
          <p:cNvSpPr txBox="1"/>
          <p:nvPr/>
        </p:nvSpPr>
        <p:spPr>
          <a:xfrm>
            <a:off x="4606975" y="1077050"/>
            <a:ext cx="4020600" cy="31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2)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●"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Used personal connections to land myself an interview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914400" lvl="1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○"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Was too unconfident and unprepared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●"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Had to rush to find a job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●"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Worked as a software developer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●"/>
            </a:pPr>
            <a:r>
              <a:rPr lang="en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Light workload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Coop journey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Was inspired from friends, coworkers, and classmates to work harder and aim higher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Focused on getting as much experience as possible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Had my eyes set on America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Passionate about finding my passion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Asked friends for advice on how to improve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Prepped A LOT for interviews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Was able to find a great company in SF by my 5th coop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goal was to find full time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Coop advice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Early!!!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 PREP PREP!!!!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is easy to lose sight with 30-40 hours of class, tests, etc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is actual money and experience on the line!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Talk to anyone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Employers, Alumni, Friends, Classmates, etc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Participate in seminars and career counseling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Attend info sessions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Try out different things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 to find that perfect fit by your last internship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be scared of looking outside of school job boards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Later years in university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732075"/>
            <a:ext cx="8520600" cy="21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found my later years to be routine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Slack, interview prep, interviews, catch up on school, finals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Cherished the time to spend with friends and family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time for building relations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Obsessed about improving time management skills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Made sure to find time to have fun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On-screen Show (16:9)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Amatic SC</vt:lpstr>
      <vt:lpstr>Source Code Pro</vt:lpstr>
      <vt:lpstr>Beach Day</vt:lpstr>
      <vt:lpstr>Adjusting to university life</vt:lpstr>
      <vt:lpstr>Background Information</vt:lpstr>
      <vt:lpstr>Thoughts &amp; expectations leading up to university</vt:lpstr>
      <vt:lpstr>Reality of first year</vt:lpstr>
      <vt:lpstr>Things i wished i knew in first year</vt:lpstr>
      <vt:lpstr>My Humble Beginnings (First 2 coops)</vt:lpstr>
      <vt:lpstr>My Coop journey</vt:lpstr>
      <vt:lpstr>Coop advice</vt:lpstr>
      <vt:lpstr>My Later years in university</vt:lpstr>
      <vt:lpstr>FInal thoughts on university</vt:lpstr>
      <vt:lpstr>Thanks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Adjusting to university life</dc:title>
  <dc:creator>Trotta, Grace</dc:creator>
  <cp:lastModifiedBy>Trotta, Grace</cp:lastModifiedBy>
  <cp:revision>1</cp:revision>
  <dcterms:modified xsi:type="dcterms:W3CDTF">2018-06-19T17:37:33Z</dcterms:modified>
</cp:coreProperties>
</file>