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7" r:id="rId2"/>
    <p:sldId id="279" r:id="rId3"/>
    <p:sldId id="280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89858" autoAdjust="0"/>
  </p:normalViewPr>
  <p:slideViewPr>
    <p:cSldViewPr snapToGrid="0">
      <p:cViewPr>
        <p:scale>
          <a:sx n="96" d="100"/>
          <a:sy n="96" d="100"/>
        </p:scale>
        <p:origin x="-43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EB7E3-565F-421D-A620-34DB5AE1D0D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42D1B-AE67-4AF5-93F2-E56EACD44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 smtClean="0"/>
              <a:t>Note for counsellors: </a:t>
            </a:r>
          </a:p>
          <a:p>
            <a:endParaRPr lang="en-CA" dirty="0" smtClean="0"/>
          </a:p>
          <a:p>
            <a:r>
              <a:rPr lang="en-CA" dirty="0" smtClean="0"/>
              <a:t>Your school board/division may have it’s own myBlueprint landing</a:t>
            </a:r>
            <a:r>
              <a:rPr lang="en-CA" baseline="0" dirty="0" smtClean="0"/>
              <a:t> page, </a:t>
            </a:r>
            <a:r>
              <a:rPr lang="en-CA" dirty="0" smtClean="0"/>
              <a:t>which includes</a:t>
            </a:r>
            <a:r>
              <a:rPr lang="en-CA" baseline="0" dirty="0" smtClean="0"/>
              <a:t> a list of schools in the New User box. If you’re not sure whether your school has a landing page or an activation key, contact support@myBlueprint.ca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for</a:t>
            </a:r>
            <a:r>
              <a:rPr lang="en-US" baseline="0" dirty="0" smtClean="0"/>
              <a:t> counsellors: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Compulsory courses are indicated by + Subject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+ English) </a:t>
            </a:r>
          </a:p>
          <a:p>
            <a:r>
              <a:rPr lang="en-US" baseline="0" dirty="0" smtClean="0"/>
              <a:t>Boxes for elective courses are indicated by + Course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 for Counsellors: </a:t>
            </a:r>
          </a:p>
          <a:p>
            <a:endParaRPr lang="en-CA" dirty="0" smtClean="0"/>
          </a:p>
          <a:p>
            <a:r>
              <a:rPr lang="en-CA" dirty="0" smtClean="0"/>
              <a:t>You may have enabled</a:t>
            </a:r>
            <a:r>
              <a:rPr lang="en-CA" baseline="0" dirty="0" smtClean="0"/>
              <a:t> additional fields such as Student Comments, or Pathway of Interest. If so, students will find these options here.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Note for counsellors: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You can disable the sign off sheet under</a:t>
            </a:r>
            <a:r>
              <a:rPr lang="en-CA" baseline="0" dirty="0" smtClean="0"/>
              <a:t> Configure Course Selection settings in your account. If so, you can remove this slide.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Note for counsellors: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You can disable the sign off sheet under</a:t>
            </a:r>
            <a:r>
              <a:rPr lang="en-CA" baseline="0" dirty="0" smtClean="0"/>
              <a:t> Configure Course Selection settings in your account. If so, you can remove this slide.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2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Note for counsellors: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You can disable the sign off sheet under</a:t>
            </a:r>
            <a:r>
              <a:rPr lang="en-CA" baseline="0" dirty="0" smtClean="0"/>
              <a:t> Configure Course Selection settings in your account. If so, you can remove this slide.</a:t>
            </a:r>
            <a:endParaRPr lang="en-CA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2D1B-AE67-4AF5-93F2-E56EACD441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0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0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CE09-1D2A-428D-BEAB-21200BFB2CC2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552E-E2A9-4E14-A047-DA54F75E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19" y="2621083"/>
            <a:ext cx="7261562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4000" b="1" dirty="0" smtClean="0"/>
              <a:t>Course Selection Steps </a:t>
            </a:r>
          </a:p>
          <a:p>
            <a:pPr>
              <a:defRPr/>
            </a:pPr>
            <a:r>
              <a:rPr lang="en-CA" sz="4000" b="1" dirty="0" smtClean="0"/>
              <a:t>for Students 2017/18</a:t>
            </a:r>
            <a:endParaRPr lang="en-CA" sz="2800" b="1" dirty="0"/>
          </a:p>
          <a:p>
            <a:pPr>
              <a:defRPr/>
            </a:pPr>
            <a:r>
              <a:rPr lang="en-CA" sz="1700" dirty="0" smtClean="0"/>
              <a:t>Choosing, Reviewing, and Submitting your courses on myBlueprint</a:t>
            </a:r>
            <a:endParaRPr lang="en-CA" sz="1700" dirty="0"/>
          </a:p>
        </p:txBody>
      </p:sp>
      <p:sp>
        <p:nvSpPr>
          <p:cNvPr id="5" name="Rectangle 4"/>
          <p:cNvSpPr/>
          <p:nvPr/>
        </p:nvSpPr>
        <p:spPr>
          <a:xfrm>
            <a:off x="1709737" y="5373688"/>
            <a:ext cx="3429000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1600" b="1" dirty="0">
                <a:solidFill>
                  <a:schemeClr val="tx1">
                    <a:tint val="75000"/>
                  </a:schemeClr>
                </a:solidFill>
              </a:rPr>
              <a:t>Contact Us</a:t>
            </a:r>
            <a:endParaRPr lang="en-CA" sz="1300" b="1" dirty="0">
              <a:solidFill>
                <a:schemeClr val="tx1">
                  <a:tint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CA" sz="1300" dirty="0">
                <a:solidFill>
                  <a:schemeClr val="tx1">
                    <a:tint val="75000"/>
                  </a:schemeClr>
                </a:solidFill>
              </a:rPr>
              <a:t>www.myBlueprint.ca</a:t>
            </a:r>
          </a:p>
          <a:p>
            <a:pPr eaLnBrk="1" hangingPunct="1">
              <a:defRPr/>
            </a:pPr>
            <a:r>
              <a:rPr lang="en-CA" sz="1300" dirty="0">
                <a:solidFill>
                  <a:schemeClr val="tx1">
                    <a:tint val="75000"/>
                  </a:schemeClr>
                </a:solidFill>
              </a:rPr>
              <a:t>support@myBlueprint.ca </a:t>
            </a:r>
          </a:p>
          <a:p>
            <a:pPr eaLnBrk="1" hangingPunct="1">
              <a:defRPr/>
            </a:pPr>
            <a:r>
              <a:rPr lang="en-CA" sz="1300" dirty="0">
                <a:solidFill>
                  <a:schemeClr val="tx1">
                    <a:tint val="75000"/>
                  </a:schemeClr>
                </a:solidFill>
              </a:rPr>
              <a:t>1-888-901-5505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1444807"/>
            <a:ext cx="43624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490" y="929960"/>
            <a:ext cx="5969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STEP 7: Print your </a:t>
            </a:r>
            <a:r>
              <a:rPr lang="en-CA" sz="2800" b="1" dirty="0" smtClean="0">
                <a:solidFill>
                  <a:srgbClr val="FF0000"/>
                </a:solidFill>
              </a:rPr>
              <a:t>Sign-Off 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27" y="218420"/>
            <a:ext cx="2469553" cy="593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40" y="1453180"/>
            <a:ext cx="4622540" cy="53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946" y="931316"/>
            <a:ext cx="81521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STEP 7: Print your Sign-Off Sheet</a:t>
            </a: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Note: You can reprint this form at any time from the </a:t>
            </a: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High School section of your account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03" y="234896"/>
            <a:ext cx="2469553" cy="593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89" y="2193200"/>
            <a:ext cx="7455244" cy="44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099" y="828020"/>
            <a:ext cx="8008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/>
              <a:t>Create your own myBlueprint Account via </a:t>
            </a:r>
            <a:r>
              <a:rPr lang="en-CA" sz="2000" b="1" dirty="0" smtClean="0">
                <a:solidFill>
                  <a:srgbClr val="FF0000"/>
                </a:solidFill>
              </a:rPr>
              <a:t>www.myBlueprint.ca</a:t>
            </a:r>
            <a:r>
              <a:rPr lang="en-CA" sz="2000" b="1" dirty="0" smtClean="0"/>
              <a:t> </a:t>
            </a:r>
            <a:br>
              <a:rPr lang="en-CA" sz="2000" b="1" dirty="0" smtClean="0"/>
            </a:br>
            <a:r>
              <a:rPr lang="en-CA" sz="2000" b="1" dirty="0" smtClean="0"/>
              <a:t>Depending on your school, you will either enter an </a:t>
            </a:r>
          </a:p>
          <a:p>
            <a:pPr algn="ctr"/>
            <a:r>
              <a:rPr lang="en-CA" sz="2000" b="1" i="1" dirty="0" smtClean="0"/>
              <a:t>Activation Key or select your school from a drop down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16" y="234896"/>
            <a:ext cx="2469553" cy="593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457" y="1950678"/>
            <a:ext cx="6582032" cy="4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77086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/>
              <a:t>Enter your Provincial Education Number (OEN, ASN) </a:t>
            </a:r>
          </a:p>
          <a:p>
            <a:pPr algn="ctr"/>
            <a:r>
              <a:rPr lang="en-CA" sz="2400" b="1" dirty="0" smtClean="0"/>
              <a:t>and Date of Birth</a:t>
            </a:r>
            <a:br>
              <a:rPr lang="en-CA" sz="2400" b="1" dirty="0" smtClean="0"/>
            </a:br>
            <a:r>
              <a:rPr lang="en-CA" sz="2000" b="1" dirty="0" smtClean="0">
                <a:solidFill>
                  <a:srgbClr val="FF0000"/>
                </a:solidFill>
              </a:rPr>
              <a:t>Note: This 9-digit number can be found on your report card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74" y="2355910"/>
            <a:ext cx="4829849" cy="347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40" y="343911"/>
            <a:ext cx="2469553" cy="5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690" y="828020"/>
            <a:ext cx="8365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STEP 1: Login to your myBlueprint account via </a:t>
            </a:r>
          </a:p>
          <a:p>
            <a:pPr algn="ctr"/>
            <a:r>
              <a:rPr lang="en-CA" sz="2800" b="1" dirty="0" smtClean="0"/>
              <a:t>The </a:t>
            </a:r>
            <a:r>
              <a:rPr lang="en-CA" sz="2800" b="1" dirty="0" smtClean="0">
                <a:solidFill>
                  <a:srgbClr val="FF0000"/>
                </a:solidFill>
              </a:rPr>
              <a:t>Log In </a:t>
            </a:r>
            <a:r>
              <a:rPr lang="en-CA" sz="2800" b="1" dirty="0" smtClean="0"/>
              <a:t>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89" y="234896"/>
            <a:ext cx="2469553" cy="593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40" y="1985845"/>
            <a:ext cx="8320216" cy="40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546" y="966334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STEP 2: From the Dashboard, click on </a:t>
            </a:r>
            <a:r>
              <a:rPr lang="en-CA" sz="2800" b="1" dirty="0" smtClean="0">
                <a:solidFill>
                  <a:srgbClr val="FF0000"/>
                </a:solidFill>
              </a:rPr>
              <a:t>View Courses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62" y="234896"/>
            <a:ext cx="2469553" cy="593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54" y="1627868"/>
            <a:ext cx="7375053" cy="49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111" y="938429"/>
            <a:ext cx="8685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STEP 3: Add courses to your High School Plan. </a:t>
            </a:r>
            <a:br>
              <a:rPr lang="en-CA" sz="2800" b="1" dirty="0" smtClean="0"/>
            </a:br>
            <a:r>
              <a:rPr lang="en-CA" sz="2800" b="1" dirty="0" smtClean="0"/>
              <a:t>Click on </a:t>
            </a:r>
            <a:r>
              <a:rPr lang="en-CA" sz="2800" b="1" dirty="0" smtClean="0">
                <a:solidFill>
                  <a:srgbClr val="FF0000"/>
                </a:solidFill>
              </a:rPr>
              <a:t>+ Course </a:t>
            </a:r>
            <a:r>
              <a:rPr lang="en-CA" sz="2800" b="1" dirty="0" smtClean="0"/>
              <a:t>to select from courses at your school. 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40" y="234896"/>
            <a:ext cx="2469553" cy="593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15" y="2002945"/>
            <a:ext cx="6397285" cy="46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26" y="828613"/>
            <a:ext cx="8672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STEP 4: Click on </a:t>
            </a:r>
            <a:r>
              <a:rPr lang="en-CA" sz="2800" b="1" dirty="0" smtClean="0">
                <a:solidFill>
                  <a:srgbClr val="FF0000"/>
                </a:solidFill>
              </a:rPr>
              <a:t>Review Course Selections</a:t>
            </a:r>
            <a:r>
              <a:rPr lang="en-CA" sz="2800" b="1" dirty="0" smtClean="0"/>
              <a:t> to review your chosen courses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54" y="235489"/>
            <a:ext cx="2469553" cy="593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7" y="1692104"/>
            <a:ext cx="6999779" cy="50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077" y="849187"/>
            <a:ext cx="8357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STEP 5: Click </a:t>
            </a:r>
            <a:r>
              <a:rPr lang="en-CA" sz="2800" b="1" dirty="0" smtClean="0">
                <a:solidFill>
                  <a:srgbClr val="FF0000"/>
                </a:solidFill>
              </a:rPr>
              <a:t>Submit Course Selections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b="1" dirty="0" smtClean="0"/>
              <a:t>to submit courses to your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9" y="256063"/>
            <a:ext cx="2469553" cy="593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13" y="1947702"/>
            <a:ext cx="6062178" cy="4762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423" y="3909670"/>
            <a:ext cx="3036247" cy="800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1503" y="3118931"/>
            <a:ext cx="205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Scroll to the bottom</a:t>
            </a:r>
          </a:p>
          <a:p>
            <a:r>
              <a:rPr lang="en-US" dirty="0"/>
              <a:t>t</a:t>
            </a:r>
            <a:r>
              <a:rPr lang="en-US" dirty="0" smtClean="0"/>
              <a:t>o add comments</a:t>
            </a:r>
          </a:p>
        </p:txBody>
      </p:sp>
    </p:spTree>
    <p:extLst>
      <p:ext uri="{BB962C8B-B14F-4D97-AF65-F5344CB8AC3E}">
        <p14:creationId xmlns:p14="http://schemas.microsoft.com/office/powerpoint/2010/main" val="437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377" y="1085032"/>
            <a:ext cx="5774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STEP 6: Click </a:t>
            </a:r>
            <a:r>
              <a:rPr lang="en-CA" sz="2800" b="1" dirty="0" smtClean="0">
                <a:solidFill>
                  <a:srgbClr val="FF0000"/>
                </a:solidFill>
              </a:rPr>
              <a:t>Print Sign-Off Sheet</a:t>
            </a:r>
            <a:endParaRPr lang="en-CA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01" y="234896"/>
            <a:ext cx="2469553" cy="593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78" y="1865264"/>
            <a:ext cx="8535961" cy="34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345</Words>
  <Application>Microsoft Office PowerPoint</Application>
  <PresentationFormat>On-screen Show (4:3)</PresentationFormat>
  <Paragraphs>51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Heagle</dc:creator>
  <cp:lastModifiedBy>Mercieca, Etienne</cp:lastModifiedBy>
  <cp:revision>24</cp:revision>
  <dcterms:created xsi:type="dcterms:W3CDTF">2016-12-19T19:33:23Z</dcterms:created>
  <dcterms:modified xsi:type="dcterms:W3CDTF">2018-01-26T15:18:38Z</dcterms:modified>
</cp:coreProperties>
</file>