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sldIdLst>
    <p:sldId id="256" r:id="rId2"/>
    <p:sldId id="257" r:id="rId3"/>
    <p:sldId id="293" r:id="rId4"/>
    <p:sldId id="305" r:id="rId5"/>
    <p:sldId id="295" r:id="rId6"/>
    <p:sldId id="297" r:id="rId7"/>
    <p:sldId id="298" r:id="rId8"/>
    <p:sldId id="299" r:id="rId9"/>
    <p:sldId id="300" r:id="rId10"/>
    <p:sldId id="304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>
        <p:scale>
          <a:sx n="94" d="100"/>
          <a:sy n="94" d="100"/>
        </p:scale>
        <p:origin x="-11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327A7D3C-2343-4EA7-8D48-B41BAC9A19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43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D7B9C-7E38-4502-9151-FA22E787CE3C}" type="slidenum">
              <a:rPr lang="en-CA" smtClean="0">
                <a:latin typeface="Arial" pitchFamily="34" charset="0"/>
              </a:rPr>
              <a:pPr/>
              <a:t>1</a:t>
            </a:fld>
            <a:endParaRPr lang="en-CA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AC6B38-E88F-4452-A122-5AB65D63012F}" type="slidenum">
              <a:rPr lang="en-CA" sz="1200"/>
              <a:pPr algn="r"/>
              <a:t>10</a:t>
            </a:fld>
            <a:endParaRPr lang="en-CA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1A214-398E-4035-A61C-D53B7C746850}" type="slidenum">
              <a:rPr lang="en-CA" smtClean="0">
                <a:latin typeface="Arial" pitchFamily="34" charset="0"/>
              </a:rPr>
              <a:pPr/>
              <a:t>2</a:t>
            </a:fld>
            <a:endParaRPr lang="en-CA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97E8D7-9CC0-4396-8C77-3313148B88E7}" type="slidenum">
              <a:rPr lang="en-CA" sz="1200"/>
              <a:pPr algn="r"/>
              <a:t>3</a:t>
            </a:fld>
            <a:endParaRPr lang="en-CA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97E8D7-9CC0-4396-8C77-3313148B88E7}" type="slidenum">
              <a:rPr lang="en-CA" sz="1200"/>
              <a:pPr algn="r"/>
              <a:t>4</a:t>
            </a:fld>
            <a:endParaRPr lang="en-CA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6F4B53-5BDE-4407-993A-8278479F8BB9}" type="slidenum">
              <a:rPr lang="en-CA" sz="1200"/>
              <a:pPr algn="r"/>
              <a:t>5</a:t>
            </a:fld>
            <a:endParaRPr lang="en-CA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6E019B-1952-4174-8AAF-90CF899D6476}" type="slidenum">
              <a:rPr lang="en-CA" sz="1200"/>
              <a:pPr algn="r"/>
              <a:t>6</a:t>
            </a:fld>
            <a:endParaRPr lang="en-CA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AF5649-59D3-4852-8EAB-C682EB0A668F}" type="slidenum">
              <a:rPr lang="en-CA" sz="1200"/>
              <a:pPr algn="r"/>
              <a:t>7</a:t>
            </a:fld>
            <a:endParaRPr lang="en-CA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A0BFBA-7171-4523-B8D0-D7AA5CC8A865}" type="slidenum">
              <a:rPr lang="en-CA" sz="1200"/>
              <a:pPr algn="r"/>
              <a:t>8</a:t>
            </a:fld>
            <a:endParaRPr lang="en-CA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D128D7-1179-4AA8-86B8-7D366B31D81F}" type="slidenum">
              <a:rPr lang="en-CA" sz="1200"/>
              <a:pPr algn="r"/>
              <a:t>9</a:t>
            </a:fld>
            <a:endParaRPr lang="en-CA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E8D1-230C-43CD-BB7E-B165262DCB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19548-96B7-4143-9F20-9AB636A74B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6C0C-3F51-4938-BF65-220671BD49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F6A7-C82A-42DA-9E94-20A902AA350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6E49-8365-46B6-80D1-42A8F3F8A55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00E6-A2CA-4A05-8FCA-2130EA41646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C955C-C64A-471F-BE4A-6C92FEE00F3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7E889-7F64-4D9A-B818-7C109473E84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87CB-689F-44A5-BB94-FA4A3CD399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EC63B-F7AD-4314-9A1F-C06FB58C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2559-C4C8-4FBE-9B77-7C6E2DFED8B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80FB20D7-51F6-489E-966F-3205F7EFF3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pPr eaLnBrk="1" hangingPunct="1"/>
            <a:r>
              <a:rPr lang="en-CA" smtClean="0"/>
              <a:t>Brian Public School </a:t>
            </a:r>
            <a:br>
              <a:rPr lang="en-CA" smtClean="0"/>
            </a:br>
            <a:r>
              <a:rPr lang="en-CA" smtClean="0"/>
              <a:t>Parent Council Meeting</a:t>
            </a:r>
          </a:p>
        </p:txBody>
      </p:sp>
      <p:sp>
        <p:nvSpPr>
          <p:cNvPr id="3075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639888" y="1774250"/>
            <a:ext cx="6634162" cy="6093976"/>
          </a:xfrm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 b="1" dirty="0" smtClean="0">
                <a:latin typeface="Gotham Rounded Medium"/>
                <a:cs typeface="Times New Roman" pitchFamily="18" charset="0"/>
              </a:rPr>
              <a:t>Year End Council </a:t>
            </a:r>
            <a:endParaRPr lang="en-US" sz="3600" b="1" dirty="0" smtClean="0">
              <a:latin typeface="Gotham Rounded Medium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 b="1" dirty="0" smtClean="0">
                <a:latin typeface="Gotham Rounded Medium"/>
                <a:cs typeface="Times New Roman" pitchFamily="18" charset="0"/>
              </a:rPr>
              <a:t>Annual Report</a:t>
            </a:r>
          </a:p>
          <a:p>
            <a:pPr eaLnBrk="1" hangingPunct="1">
              <a:spcBef>
                <a:spcPct val="0"/>
              </a:spcBef>
            </a:pPr>
            <a:r>
              <a:rPr lang="en-US" sz="3600" b="1" dirty="0" smtClean="0">
                <a:latin typeface="Gotham Rounded Medium"/>
                <a:cs typeface="Times New Roman" pitchFamily="18" charset="0"/>
              </a:rPr>
              <a:t>2014/2015</a:t>
            </a:r>
            <a:endParaRPr lang="en-US" sz="36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b="1" dirty="0" smtClean="0">
                <a:latin typeface="Tahoma" pitchFamily="34" charset="0"/>
                <a:cs typeface="Times New Roman" pitchFamily="18" charset="0"/>
              </a:rPr>
              <a:t>June </a:t>
            </a:r>
            <a:r>
              <a:rPr lang="en-US" sz="1800" b="1" dirty="0" smtClean="0">
                <a:latin typeface="Tahoma" pitchFamily="34" charset="0"/>
                <a:cs typeface="Times New Roman" pitchFamily="18" charset="0"/>
              </a:rPr>
              <a:t>22, 2015</a:t>
            </a:r>
            <a:endParaRPr lang="en-US" sz="18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b="1" dirty="0" smtClean="0">
                <a:latin typeface="Tahoma" pitchFamily="34" charset="0"/>
                <a:cs typeface="Times New Roman" pitchFamily="18" charset="0"/>
              </a:rPr>
              <a:t>7:00-8:15pm</a:t>
            </a:r>
            <a:endParaRPr lang="en-CA" sz="1800" b="1" dirty="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US" sz="1800" b="1" dirty="0" smtClean="0">
                <a:latin typeface="Tahoma" pitchFamily="34" charset="0"/>
                <a:cs typeface="Times New Roman" pitchFamily="18" charset="0"/>
              </a:rPr>
              <a:t>School Library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latin typeface="Gotham Rounded Medium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endParaRPr lang="en-US" sz="1200" dirty="0" smtClean="0">
              <a:latin typeface="Gotham Rounded Medium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endParaRPr lang="en-US" sz="1200" dirty="0" smtClean="0">
              <a:latin typeface="Gotham Rounded Medium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endParaRPr lang="en-CA" sz="1600" dirty="0" smtClean="0"/>
          </a:p>
          <a:p>
            <a:pPr>
              <a:spcBef>
                <a:spcPct val="0"/>
              </a:spcBef>
            </a:pPr>
            <a:endParaRPr lang="en-CA" sz="1600" b="1" dirty="0" smtClean="0"/>
          </a:p>
          <a:p>
            <a:pPr algn="l">
              <a:spcBef>
                <a:spcPct val="0"/>
              </a:spcBef>
            </a:pPr>
            <a:endParaRPr lang="en-CA" sz="16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Looking forward  - </a:t>
            </a:r>
            <a:r>
              <a:rPr lang="en-CA" dirty="0" smtClean="0"/>
              <a:t>2015/2016</a:t>
            </a:r>
            <a:endParaRPr lang="en-CA" dirty="0" smtClean="0"/>
          </a:p>
        </p:txBody>
      </p:sp>
      <p:sp>
        <p:nvSpPr>
          <p:cNvPr id="16387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27213" y="1522413"/>
            <a:ext cx="6896100" cy="5146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 smtClean="0"/>
              <a:t>Working with administration to develop a strategy providing additional afterschool French program along with the continuation of the French Immersion book clubs </a:t>
            </a:r>
            <a:endParaRPr lang="en-CA" sz="2800" dirty="0" smtClean="0"/>
          </a:p>
          <a:p>
            <a:pPr>
              <a:lnSpc>
                <a:spcPct val="90000"/>
              </a:lnSpc>
            </a:pPr>
            <a:r>
              <a:rPr lang="en-CA" sz="2800" dirty="0" smtClean="0"/>
              <a:t>Develop a fundraising strategy to sell the coffee and the 5 air </a:t>
            </a:r>
            <a:r>
              <a:rPr lang="en-CA" sz="2800" smtClean="0"/>
              <a:t>conditioners currently not in use</a:t>
            </a:r>
            <a:endParaRPr lang="en-CA" sz="2800" dirty="0" smtClean="0"/>
          </a:p>
          <a:p>
            <a:pPr>
              <a:lnSpc>
                <a:spcPct val="90000"/>
              </a:lnSpc>
            </a:pPr>
            <a:endParaRPr lang="en-CA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CA" smtClean="0"/>
              <a:t>Highlights:  Council Meetings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903413" y="1560513"/>
            <a:ext cx="6819900" cy="5108575"/>
          </a:xfrm>
        </p:spPr>
        <p:txBody>
          <a:bodyPr/>
          <a:lstStyle/>
          <a:p>
            <a:r>
              <a:rPr lang="en-CA" sz="2800" dirty="0" smtClean="0"/>
              <a:t>Eight (8) meetings and worked on various issues during the year.  These meetings were open to the public to encourage input from parents and other members of the school community.  </a:t>
            </a:r>
          </a:p>
          <a:p>
            <a:r>
              <a:rPr lang="en-CA" sz="2800" dirty="0" smtClean="0"/>
              <a:t>We also had six </a:t>
            </a:r>
            <a:r>
              <a:rPr lang="en-CA" sz="2800" dirty="0" smtClean="0"/>
              <a:t>(6) Executive meetings </a:t>
            </a:r>
            <a:r>
              <a:rPr lang="en-CA" sz="2800" dirty="0" smtClean="0"/>
              <a:t>New this, we introduced Skype. These </a:t>
            </a:r>
            <a:r>
              <a:rPr lang="en-CA" sz="2800" dirty="0" smtClean="0"/>
              <a:t>meetings included the Committee Chairs </a:t>
            </a:r>
            <a:r>
              <a:rPr lang="en-CA" sz="2800" dirty="0" smtClean="0"/>
              <a:t>and the </a:t>
            </a:r>
            <a:r>
              <a:rPr lang="en-CA" sz="2800" dirty="0" smtClean="0"/>
              <a:t>Chair and Co-Chair.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smtClean="0"/>
              <a:t>Highlights:  Achievements</a:t>
            </a:r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731963" y="1560513"/>
            <a:ext cx="6991350" cy="5108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800" dirty="0" smtClean="0"/>
              <a:t>Additional achievements of the school council in </a:t>
            </a:r>
            <a:r>
              <a:rPr lang="en-CA" sz="2800" dirty="0" smtClean="0"/>
              <a:t>2014/2015 </a:t>
            </a:r>
            <a:r>
              <a:rPr lang="en-CA" sz="2800" dirty="0" smtClean="0"/>
              <a:t>included the following: 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Council </a:t>
            </a:r>
            <a:r>
              <a:rPr lang="en-CA" sz="2800" dirty="0" smtClean="0"/>
              <a:t>fundraised over $23,000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Continuation of </a:t>
            </a:r>
            <a:r>
              <a:rPr lang="en-CA" sz="2800" dirty="0" err="1" smtClean="0"/>
              <a:t>Kiss’n</a:t>
            </a:r>
            <a:r>
              <a:rPr lang="en-CA" sz="2800" dirty="0" smtClean="0"/>
              <a:t> Ride program 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New </a:t>
            </a:r>
            <a:r>
              <a:rPr lang="en-CA" sz="2800" dirty="0" smtClean="0"/>
              <a:t>successful fundraising </a:t>
            </a:r>
            <a:r>
              <a:rPr lang="en-CA" sz="2800" dirty="0" smtClean="0"/>
              <a:t>initiatives </a:t>
            </a:r>
            <a:r>
              <a:rPr lang="en-CA" sz="2800" dirty="0" smtClean="0"/>
              <a:t>– Fun Fair, Chocolate Sales, Coffee Sales, and community donations, 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Created </a:t>
            </a:r>
            <a:r>
              <a:rPr lang="en-CA" sz="2800" dirty="0" smtClean="0"/>
              <a:t>a Back to School September package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smtClean="0"/>
              <a:t>Highlights:  Achievements</a:t>
            </a:r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731963" y="1560513"/>
            <a:ext cx="6991350" cy="5108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800" dirty="0" smtClean="0"/>
              <a:t>Continuation of Voluntary Donation program </a:t>
            </a:r>
            <a:r>
              <a:rPr lang="en-CA" sz="2800" dirty="0" smtClean="0"/>
              <a:t>– approximately $6000 </a:t>
            </a:r>
            <a:r>
              <a:rPr lang="en-CA" sz="2800" dirty="0" smtClean="0"/>
              <a:t>was raised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Retained donations from community </a:t>
            </a:r>
            <a:r>
              <a:rPr lang="en-CA" sz="2800" dirty="0" smtClean="0"/>
              <a:t>partners</a:t>
            </a:r>
          </a:p>
          <a:p>
            <a:pPr>
              <a:lnSpc>
                <a:spcPct val="80000"/>
              </a:lnSpc>
            </a:pPr>
            <a:r>
              <a:rPr lang="en-CA" sz="2800" dirty="0"/>
              <a:t>Work with administration to set up a procedure to ensure that school funds are spent </a:t>
            </a:r>
            <a:endParaRPr lang="en-CA" sz="2800" dirty="0" smtClean="0"/>
          </a:p>
          <a:p>
            <a:pPr>
              <a:lnSpc>
                <a:spcPct val="80000"/>
              </a:lnSpc>
            </a:pPr>
            <a:r>
              <a:rPr lang="en-CA" sz="2800" dirty="0"/>
              <a:t>Work with administration to map out dates of meetings and significant school events</a:t>
            </a:r>
          </a:p>
          <a:p>
            <a:pPr marL="0" indent="0">
              <a:lnSpc>
                <a:spcPct val="80000"/>
              </a:lnSpc>
              <a:buNone/>
            </a:pPr>
            <a:endParaRPr lang="en-CA" sz="2800" dirty="0"/>
          </a:p>
          <a:p>
            <a:pPr>
              <a:lnSpc>
                <a:spcPct val="80000"/>
              </a:lnSpc>
            </a:pPr>
            <a:endParaRPr lang="en-CA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1314450" y="304800"/>
            <a:ext cx="7829550" cy="838200"/>
          </a:xfrm>
        </p:spPr>
        <p:txBody>
          <a:bodyPr/>
          <a:lstStyle/>
          <a:p>
            <a:pPr algn="r" eaLnBrk="1" hangingPunct="1"/>
            <a:r>
              <a:rPr lang="en-CA" smtClean="0"/>
              <a:t>Highlights:  </a:t>
            </a:r>
            <a:br>
              <a:rPr lang="en-CA" smtClean="0"/>
            </a:br>
            <a:r>
              <a:rPr lang="en-CA" smtClean="0"/>
              <a:t>Where were your $$$ spent?</a:t>
            </a:r>
          </a:p>
        </p:txBody>
      </p:sp>
      <p:sp>
        <p:nvSpPr>
          <p:cNvPr id="8195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27213" y="1560513"/>
            <a:ext cx="6896100" cy="5108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sz="2800" dirty="0" smtClean="0"/>
              <a:t>	This year, we raised almost $</a:t>
            </a:r>
            <a:r>
              <a:rPr lang="en-CA" sz="2800" dirty="0" smtClean="0"/>
              <a:t>54.00 </a:t>
            </a:r>
            <a:r>
              <a:rPr lang="en-CA" sz="2800" dirty="0" smtClean="0"/>
              <a:t>per student which went towards: 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Additional artistic enrichment: Director’s Cut program for each grade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Additional academic enrichment:  Scientist in the Classroom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Additional equipment to assist the school’s expanding IT </a:t>
            </a:r>
            <a:r>
              <a:rPr lang="en-CA" sz="2800" dirty="0" smtClean="0"/>
              <a:t>initiatives - $10k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Received a $1000 grant from PRO - TDSB</a:t>
            </a:r>
            <a:endParaRPr lang="en-CA" sz="2800" dirty="0" smtClean="0"/>
          </a:p>
          <a:p>
            <a:pPr marL="0" indent="0">
              <a:lnSpc>
                <a:spcPct val="80000"/>
              </a:lnSpc>
              <a:buNone/>
            </a:pPr>
            <a:endParaRPr lang="en-CA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smtClean="0"/>
              <a:t>Highlights:  </a:t>
            </a:r>
            <a:br>
              <a:rPr lang="en-CA" smtClean="0"/>
            </a:br>
            <a:r>
              <a:rPr lang="en-CA" smtClean="0"/>
              <a:t>Housekeeping</a:t>
            </a:r>
          </a:p>
        </p:txBody>
      </p:sp>
      <p:sp>
        <p:nvSpPr>
          <p:cNvPr id="10243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27213" y="1065213"/>
            <a:ext cx="6896100" cy="5603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CA" sz="2800" smtClean="0"/>
          </a:p>
          <a:p>
            <a:pPr>
              <a:lnSpc>
                <a:spcPct val="80000"/>
              </a:lnSpc>
            </a:pPr>
            <a:r>
              <a:rPr lang="en-CA" sz="2800" smtClean="0"/>
              <a:t>Another summary of financial activity related to the school council’s administrative activities, entitled “Sources and Uses of Operating Funds”, is also attached. </a:t>
            </a:r>
          </a:p>
          <a:p>
            <a:pPr>
              <a:lnSpc>
                <a:spcPct val="80000"/>
              </a:lnSpc>
            </a:pPr>
            <a:r>
              <a:rPr lang="en-CA" sz="2800" smtClean="0"/>
              <a:t>Minutes of meetings held and financial records are available for public inspection at the school office.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smtClean="0"/>
              <a:t>Highlights:  </a:t>
            </a:r>
            <a:br>
              <a:rPr lang="en-CA" smtClean="0"/>
            </a:br>
            <a:r>
              <a:rPr lang="en-CA" smtClean="0"/>
              <a:t>Thank yous</a:t>
            </a:r>
          </a:p>
        </p:txBody>
      </p:sp>
      <p:sp>
        <p:nvSpPr>
          <p:cNvPr id="11267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27213" y="1065213"/>
            <a:ext cx="6896100" cy="5603875"/>
          </a:xfrm>
        </p:spPr>
        <p:txBody>
          <a:bodyPr/>
          <a:lstStyle/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Vice Chair – </a:t>
            </a:r>
            <a:r>
              <a:rPr lang="en-CA" sz="2800" dirty="0" smtClean="0"/>
              <a:t>Ping Xiao</a:t>
            </a:r>
            <a:endParaRPr lang="en-CA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Budget Committee – </a:t>
            </a:r>
            <a:r>
              <a:rPr lang="en-CA" sz="2800" dirty="0" smtClean="0"/>
              <a:t>Andrea </a:t>
            </a:r>
            <a:r>
              <a:rPr lang="en-CA" sz="2800" dirty="0" err="1" smtClean="0"/>
              <a:t>Maksay</a:t>
            </a:r>
            <a:endParaRPr lang="en-CA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Fundraising Committee –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 Fonseca</a:t>
            </a:r>
            <a:endParaRPr lang="en-CA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Communications –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Bridgette Distant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Secretary – </a:t>
            </a:r>
            <a:r>
              <a:rPr lang="en-CA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Venessa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Kerman</a:t>
            </a: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 Safety and Security Chair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–Mario </a:t>
            </a:r>
            <a:r>
              <a:rPr lang="en-CA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Velocchi</a:t>
            </a:r>
            <a:endParaRPr lang="en-CA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Academic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Enrichment/Workshops –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Cathy Luong and Andrea Marsh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smtClean="0"/>
              <a:t>Highlights:  </a:t>
            </a:r>
            <a:br>
              <a:rPr lang="en-CA" smtClean="0"/>
            </a:br>
            <a:r>
              <a:rPr lang="en-CA" smtClean="0"/>
              <a:t>Thank yous</a:t>
            </a:r>
          </a:p>
        </p:txBody>
      </p:sp>
      <p:sp>
        <p:nvSpPr>
          <p:cNvPr id="1229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27213" y="1065213"/>
            <a:ext cx="6896100" cy="5603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CA" sz="2800" dirty="0" smtClean="0"/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 Schools – Nora </a:t>
            </a:r>
            <a:r>
              <a:rPr lang="en-CA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Satmarean</a:t>
            </a:r>
            <a:endParaRPr lang="en-CA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CPF –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Pauline </a:t>
            </a:r>
            <a:endParaRPr lang="en-CA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 mention to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 Ben Halim and Stephanie Farrell for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overseeing </a:t>
            </a:r>
            <a:r>
              <a:rPr lang="en-CA" sz="2800" dirty="0" smtClean="0"/>
              <a:t>the pizza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lunches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year</a:t>
            </a:r>
          </a:p>
          <a:p>
            <a:pPr lvl="0"/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school administration – Paul Farrell,  Robert Pelletier, Madame </a:t>
            </a:r>
            <a:r>
              <a:rPr lang="en-CA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Vladusic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Cindy Barrington, and Diana Blackburn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Looking forward  - </a:t>
            </a:r>
            <a:r>
              <a:rPr lang="en-CA" dirty="0" smtClean="0"/>
              <a:t>2015/2016</a:t>
            </a:r>
            <a:endParaRPr lang="en-CA" dirty="0" smtClean="0"/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27213" y="1065213"/>
            <a:ext cx="6896100" cy="5603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CA" sz="2800" dirty="0" smtClean="0"/>
          </a:p>
          <a:p>
            <a:pPr>
              <a:lnSpc>
                <a:spcPct val="80000"/>
              </a:lnSpc>
            </a:pPr>
            <a:r>
              <a:rPr lang="en-CA" sz="2800" dirty="0" smtClean="0"/>
              <a:t>Improving communications with parents 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Increasing attendance at the Council </a:t>
            </a:r>
            <a:r>
              <a:rPr lang="en-CA" sz="2800" dirty="0" smtClean="0"/>
              <a:t>meetings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Develop more fundraising initiatives to engage the Brian PS and the community at large</a:t>
            </a:r>
          </a:p>
          <a:p>
            <a:pPr>
              <a:lnSpc>
                <a:spcPct val="80000"/>
              </a:lnSpc>
            </a:pPr>
            <a:r>
              <a:rPr lang="en-CA" sz="2800" dirty="0"/>
              <a:t>Continuation of the Universal donation </a:t>
            </a:r>
            <a:r>
              <a:rPr lang="en-CA" sz="2800" dirty="0" smtClean="0"/>
              <a:t>program</a:t>
            </a:r>
          </a:p>
          <a:p>
            <a:pPr>
              <a:lnSpc>
                <a:spcPct val="80000"/>
              </a:lnSpc>
            </a:pPr>
            <a:r>
              <a:rPr lang="en-CA" sz="2800" dirty="0" smtClean="0"/>
              <a:t>Continue one </a:t>
            </a:r>
            <a:r>
              <a:rPr lang="en-CA" sz="2800" dirty="0"/>
              <a:t>(1) Pizza lunch per </a:t>
            </a:r>
            <a:r>
              <a:rPr lang="en-CA" sz="2800" dirty="0" smtClean="0"/>
              <a:t>month and find a new volunteer to run the progra</a:t>
            </a:r>
            <a:r>
              <a:rPr lang="en-CA" sz="2800" dirty="0"/>
              <a:t>m</a:t>
            </a:r>
          </a:p>
          <a:p>
            <a:pPr>
              <a:lnSpc>
                <a:spcPct val="80000"/>
              </a:lnSpc>
            </a:pPr>
            <a:endParaRPr lang="en-CA" sz="2800" dirty="0" smtClean="0"/>
          </a:p>
          <a:p>
            <a:pPr>
              <a:lnSpc>
                <a:spcPct val="80000"/>
              </a:lnSpc>
            </a:pPr>
            <a:endParaRPr lang="en-CA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219</TotalTime>
  <Words>390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Classroom expectations</vt:lpstr>
      <vt:lpstr>Brian Public School  Parent Council Meeting</vt:lpstr>
      <vt:lpstr>Highlights:  Council Meetings</vt:lpstr>
      <vt:lpstr>Highlights:  Achievements</vt:lpstr>
      <vt:lpstr>Highlights:  Achievements</vt:lpstr>
      <vt:lpstr>Highlights:   Where were your $$$ spent?</vt:lpstr>
      <vt:lpstr>Highlights:   Housekeeping</vt:lpstr>
      <vt:lpstr>Highlights:   Thank yous</vt:lpstr>
      <vt:lpstr>Highlights:   Thank yous</vt:lpstr>
      <vt:lpstr> Looking forward  - 2015/2016</vt:lpstr>
      <vt:lpstr> Looking forward  - 2015/2016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Brian Public School  Parent Council Meeting</dc:title>
  <dc:creator>Ian</dc:creator>
  <cp:lastModifiedBy>Owner</cp:lastModifiedBy>
  <cp:revision>17</cp:revision>
  <dcterms:created xsi:type="dcterms:W3CDTF">2011-10-11T23:57:53Z</dcterms:created>
  <dcterms:modified xsi:type="dcterms:W3CDTF">2015-06-22T22:22:58Z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