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9" r:id="rId13"/>
    <p:sldId id="266" r:id="rId14"/>
    <p:sldId id="267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96" d="100"/>
          <a:sy n="96" d="100"/>
        </p:scale>
        <p:origin x="-108" y="-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594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696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Trip to the Etobicoke Field Studies Centre </a:t>
            </a: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350" y="2282825"/>
            <a:ext cx="1910859" cy="25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200" y="2251200"/>
            <a:ext cx="1916925" cy="26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know we will be safe on my field trip because our friends and teacher will be with us.</a:t>
            </a: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025" y="1589950"/>
            <a:ext cx="4309925" cy="32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570150" y="393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On our field trip, we will try to:</a:t>
            </a:r>
            <a:endParaRPr sz="3000"/>
          </a:p>
          <a:p>
            <a:pPr marL="6858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Listen to the teacher.</a:t>
            </a:r>
            <a:endParaRPr sz="3000"/>
          </a:p>
          <a:p>
            <a:pPr marL="6858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Have a positive attitude.</a:t>
            </a:r>
            <a:endParaRPr sz="3000"/>
          </a:p>
          <a:p>
            <a:pPr marL="6858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Have fun!</a:t>
            </a:r>
            <a:endParaRPr sz="3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will need to wear: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Boots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 coat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Snow pants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Mittens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 hat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*</a:t>
            </a:r>
            <a:r>
              <a:rPr lang="en-US" sz="2000" dirty="0" smtClean="0">
                <a:solidFill>
                  <a:schemeClr val="tx1"/>
                </a:solidFill>
              </a:rPr>
              <a:t>Please bring indoor footwear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45475"/>
            <a:ext cx="1981200" cy="161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9838" y="285750"/>
            <a:ext cx="1972462" cy="197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752600"/>
            <a:ext cx="1295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2724150"/>
            <a:ext cx="1678238" cy="168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34099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end of the day, we will leave the Centre and we will go back to school on a school bus. </a:t>
            </a:r>
            <a:endParaRPr/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59825"/>
            <a:ext cx="3645075" cy="20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625" y="1962525"/>
            <a:ext cx="3823050" cy="21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 might be different than other school days, but that is OK! </a:t>
            </a:r>
            <a:endParaRPr/>
          </a:p>
        </p:txBody>
      </p:sp>
      <p:pic>
        <p:nvPicPr>
          <p:cNvPr id="126" name="Shape 126" descr="Image result for kids having fun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" y="2265575"/>
            <a:ext cx="75819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136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Today, we are getting ready to do something different. We are going on a field trip. 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475" y="1358825"/>
            <a:ext cx="2490801" cy="332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6675" y="1358813"/>
            <a:ext cx="1946199" cy="34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20688" y="251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We are going to the Etobicoke Field Studies Centre for the day. 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399" y="1493700"/>
            <a:ext cx="2511175" cy="33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25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teacher and our friends will be with us and maybe some parents too.</a:t>
            </a:r>
            <a:endParaRPr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575" y="1434675"/>
            <a:ext cx="2539525" cy="3386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ride on a school bus to get there. </a:t>
            </a: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603" y="1641700"/>
            <a:ext cx="4584800" cy="25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229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we get to the Etobicoke Field Studies Centre, we will meet new people who will teach us about being outside. </a:t>
            </a: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025" y="1608850"/>
            <a:ext cx="2588846" cy="345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074" y="1756625"/>
            <a:ext cx="3582426" cy="27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688" y="212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our field trip, we will be exploring nature. </a:t>
            </a:r>
            <a:endParaRPr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138" y="855175"/>
            <a:ext cx="286573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86600" y="162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/>
              <a:t>	Some of the things we might do today are:</a:t>
            </a:r>
            <a:endParaRPr sz="3000"/>
          </a:p>
          <a:p>
            <a:pPr marL="6858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Walk outside</a:t>
            </a:r>
            <a:endParaRPr sz="3000"/>
          </a:p>
          <a:p>
            <a:pPr marL="6858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Feed the birds</a:t>
            </a:r>
            <a:endParaRPr sz="3000"/>
          </a:p>
          <a:p>
            <a:pPr marL="6858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Look for animal clues </a:t>
            </a:r>
            <a:endParaRPr sz="3000"/>
          </a:p>
          <a:p>
            <a:pPr marL="6858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50" y="2487800"/>
            <a:ext cx="1857375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3250" y="2298050"/>
            <a:ext cx="1727300" cy="266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0377" y="2487794"/>
            <a:ext cx="1857373" cy="2476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eating our lunch, we will get ready for the afternoon. </a:t>
            </a: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025" y="1510400"/>
            <a:ext cx="4801951" cy="3184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203</Words>
  <Application>Microsoft Office PowerPoint</Application>
  <PresentationFormat>On-screen Show (16:9)</PresentationFormat>
  <Paragraphs>27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Simple Light</vt:lpstr>
      <vt:lpstr>Our Trip to the Etobicoke Field Studies Centre </vt:lpstr>
      <vt:lpstr>Today, we are getting ready to do something different. We are going on a field trip. </vt:lpstr>
      <vt:lpstr>We are going to the Etobicoke Field Studies Centre for the day.  </vt:lpstr>
      <vt:lpstr>Our teacher and our friends will be with us and maybe some parents too.</vt:lpstr>
      <vt:lpstr>We will ride on a school bus to get there. </vt:lpstr>
      <vt:lpstr>When we get to the Etobicoke Field Studies Centre, we will meet new people who will teach us about being outside. </vt:lpstr>
      <vt:lpstr>On our field trip, we will be exploring nature. </vt:lpstr>
      <vt:lpstr>  Some of the things we might do today are: -    Walk outside -    Feed the birds -    Look for animal clues   </vt:lpstr>
      <vt:lpstr>After eating our lunch, we will get ready for the afternoon. </vt:lpstr>
      <vt:lpstr>We know we will be safe on my field trip because our friends and teacher will be with us.</vt:lpstr>
      <vt:lpstr>On our field trip, we will try to: -    Listen to the teacher. -    Have a positive attitude. -    Have fun! </vt:lpstr>
      <vt:lpstr>We will need to wear:</vt:lpstr>
      <vt:lpstr>At the end of the day, we will leave the Centre and we will go back to school on a school bus. </vt:lpstr>
      <vt:lpstr>Today might be different than other school days, but that is OK!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Trip to the Etobicoke Field Studies Centre</dc:title>
  <dc:creator>Blackie, Michelle</dc:creator>
  <cp:lastModifiedBy>Blackie, Michelle</cp:lastModifiedBy>
  <cp:revision>6</cp:revision>
  <dcterms:created xsi:type="dcterms:W3CDTF">2018-03-27T13:32:12Z</dcterms:created>
  <dcterms:modified xsi:type="dcterms:W3CDTF">2019-05-08T15:13:18Z</dcterms:modified>
</cp:coreProperties>
</file>