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108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55298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696" y="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Trip to the Etobicoke Field Studies Centre </a:t>
            </a:r>
            <a:endParaRPr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2000" y="2052600"/>
            <a:ext cx="2429648" cy="287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925" y="2074775"/>
            <a:ext cx="2347297" cy="2874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know we will be safe on my field trip because our friends and teacher will be with us.</a:t>
            </a:r>
            <a:endParaRPr/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1413" y="1518175"/>
            <a:ext cx="4561172" cy="342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570150" y="393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On our field trip, we will try to:</a:t>
            </a:r>
            <a:endParaRPr sz="3000"/>
          </a:p>
          <a:p>
            <a:pPr marL="685800" lvl="0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-   	Listen to the teacher.</a:t>
            </a:r>
            <a:endParaRPr sz="3000"/>
          </a:p>
          <a:p>
            <a:pPr marL="685800" lvl="0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-   	Have a positive attitude.</a:t>
            </a:r>
            <a:endParaRPr sz="3000"/>
          </a:p>
          <a:p>
            <a:pPr marL="685800" lvl="0" indent="-2286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-   	Have fun!</a:t>
            </a:r>
            <a:endParaRPr sz="30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will need to wear: </a:t>
            </a:r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-"/>
            </a:pPr>
            <a:r>
              <a:rPr lang="en" sz="3000">
                <a:solidFill>
                  <a:srgbClr val="000000"/>
                </a:solidFill>
              </a:rPr>
              <a:t>A hat</a:t>
            </a:r>
            <a:endParaRPr sz="3000">
              <a:solidFill>
                <a:srgbClr val="000000"/>
              </a:solidFill>
            </a:endParaRPr>
          </a:p>
          <a:p>
            <a:pPr marL="457200" lvl="0" indent="-4191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-"/>
            </a:pPr>
            <a:r>
              <a:rPr lang="en" sz="3000">
                <a:solidFill>
                  <a:srgbClr val="000000"/>
                </a:solidFill>
              </a:rPr>
              <a:t>Sunscreen </a:t>
            </a:r>
            <a:endParaRPr sz="3000">
              <a:solidFill>
                <a:srgbClr val="000000"/>
              </a:solidFill>
            </a:endParaRPr>
          </a:p>
          <a:p>
            <a:pPr marL="457200" lvl="0" indent="-4191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-"/>
            </a:pPr>
            <a:r>
              <a:rPr lang="en" sz="3000">
                <a:solidFill>
                  <a:srgbClr val="000000"/>
                </a:solidFill>
              </a:rPr>
              <a:t>Running shoes</a:t>
            </a:r>
            <a:endParaRPr sz="3000">
              <a:solidFill>
                <a:srgbClr val="000000"/>
              </a:solidFill>
            </a:endParaRPr>
          </a:p>
          <a:p>
            <a:pPr marL="457200" lvl="0" indent="-419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Char char="-"/>
            </a:pPr>
            <a:r>
              <a:rPr lang="en" sz="3000">
                <a:solidFill>
                  <a:srgbClr val="000000"/>
                </a:solidFill>
              </a:rPr>
              <a:t>Light sweater/coat 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127" name="Shape 127" descr="Image result for summer hat for kid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1425" y="246850"/>
            <a:ext cx="1594500" cy="159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5725" y="1017725"/>
            <a:ext cx="1816575" cy="154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1413" y="2131725"/>
            <a:ext cx="1816575" cy="181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7675" y="3034700"/>
            <a:ext cx="1972675" cy="197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the end of the day, we will leave the Centre and we will go back to school on a school bus. </a:t>
            </a:r>
            <a:endParaRPr/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059825"/>
            <a:ext cx="3645075" cy="205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6625" y="1962525"/>
            <a:ext cx="3823050" cy="21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 might be different than other school days, but that is OK! </a:t>
            </a:r>
            <a:endParaRPr/>
          </a:p>
        </p:txBody>
      </p:sp>
      <p:pic>
        <p:nvPicPr>
          <p:cNvPr id="143" name="Shape 143" descr="Image result for kids having fun carto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050" y="2265575"/>
            <a:ext cx="7581900" cy="20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136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Today, we are getting ready to do something different. We are going on a field trip. </a:t>
            </a:r>
            <a:endParaRPr sz="3000">
              <a:solidFill>
                <a:srgbClr val="000000"/>
              </a:solidFill>
            </a:endParaRPr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7475" y="1358825"/>
            <a:ext cx="2490801" cy="332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4950" y="1358825"/>
            <a:ext cx="2490801" cy="332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220688" y="251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We are going to the Etobicoke Field Studies Centre for the day. 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9100" y="1353812"/>
            <a:ext cx="2542798" cy="3390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1900" y="1353788"/>
            <a:ext cx="2460497" cy="3390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2527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teacher and our friends will be with us and maybe some parents too.</a:t>
            </a: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0388" y="1466475"/>
            <a:ext cx="5803223" cy="326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will ride on a school bus to get there. </a:t>
            </a:r>
            <a:endParaRPr/>
          </a:p>
        </p:txBody>
      </p:sp>
      <p:pic>
        <p:nvPicPr>
          <p:cNvPr id="82" name="Shape 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9603" y="1641700"/>
            <a:ext cx="4584800" cy="257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311700" y="2294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we get to the Etobicoke Field Studies Centre, we will meet new people who will teach us about being outside. </a:t>
            </a:r>
            <a:endParaRPr/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4074" y="1756625"/>
            <a:ext cx="3582426" cy="27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325" y="1867750"/>
            <a:ext cx="3582423" cy="248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311688" y="212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our field trip, we will be exploring nature. </a:t>
            </a:r>
            <a:endParaRPr/>
          </a:p>
        </p:txBody>
      </p:sp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1113" y="906550"/>
            <a:ext cx="3040183" cy="4053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7446" y="906550"/>
            <a:ext cx="3040183" cy="4053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186600" y="162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3000"/>
              <a:t>	Some of the things we might do today are:</a:t>
            </a:r>
            <a:endParaRPr sz="3000"/>
          </a:p>
          <a:p>
            <a:pPr marL="6858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-   	Make art</a:t>
            </a:r>
            <a:endParaRPr sz="3000"/>
          </a:p>
          <a:p>
            <a:pPr marL="6858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-   	Use building blocks</a:t>
            </a:r>
            <a:endParaRPr sz="3000"/>
          </a:p>
          <a:p>
            <a:pPr marL="6858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/>
              <a:t>-   	Look for animal clues </a:t>
            </a:r>
            <a:endParaRPr sz="3000"/>
          </a:p>
          <a:p>
            <a:pPr marL="685800" lvl="0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450" y="2487800"/>
            <a:ext cx="2373926" cy="237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8400" y="2575495"/>
            <a:ext cx="3910451" cy="2198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eating our lunch, we will get ready for the afternoon. </a:t>
            </a:r>
            <a:endParaRPr/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1025" y="1510400"/>
            <a:ext cx="4801951" cy="3184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</Words>
  <Application>Microsoft Office PowerPoint</Application>
  <PresentationFormat>On-screen Show (16:9)</PresentationFormat>
  <Paragraphs>24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Simple Light</vt:lpstr>
      <vt:lpstr>Our Trip to the Etobicoke Field Studies Centre </vt:lpstr>
      <vt:lpstr>Today, we are getting ready to do something different. We are going on a field trip. </vt:lpstr>
      <vt:lpstr>We are going to the Etobicoke Field Studies Centre for the day.  </vt:lpstr>
      <vt:lpstr>Our teacher and our friends will be with us and maybe some parents too.</vt:lpstr>
      <vt:lpstr>We will ride on a school bus to get there. </vt:lpstr>
      <vt:lpstr>When we get to the Etobicoke Field Studies Centre, we will meet new people who will teach us about being outside. </vt:lpstr>
      <vt:lpstr>On our field trip, we will be exploring nature. </vt:lpstr>
      <vt:lpstr>  Some of the things we might do today are: -    Make art -    Use building blocks -    Look for animal clues   </vt:lpstr>
      <vt:lpstr>After eating our lunch, we will get ready for the afternoon. </vt:lpstr>
      <vt:lpstr>We know we will be safe on my field trip because our friends and teacher will be with us.</vt:lpstr>
      <vt:lpstr>On our field trip, we will try to: -    Listen to the teacher. -    Have a positive attitude. -    Have fun! </vt:lpstr>
      <vt:lpstr>We will need to wear: </vt:lpstr>
      <vt:lpstr>At the end of the day, we will leave the Centre and we will go back to school on a school bus. </vt:lpstr>
      <vt:lpstr>Today might be different than other school days, but that is OK!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Trip to the Etobicoke Field Studies Centre </dc:title>
  <dc:creator>Blackie, Michelle</dc:creator>
  <cp:lastModifiedBy>Blackie, Michelle</cp:lastModifiedBy>
  <cp:revision>1</cp:revision>
  <dcterms:modified xsi:type="dcterms:W3CDTF">2019-05-06T19:41:14Z</dcterms:modified>
</cp:coreProperties>
</file>