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5143500" type="screen16x9"/>
  <p:notesSz cx="6858000" cy="9144000"/>
  <p:embeddedFontLst>
    <p:embeddedFont>
      <p:font typeface="EB Garamond" panose="00000500000000000000" pitchFamily="2" charset="0"/>
      <p:regular r:id="rId25"/>
      <p:bold r:id="rId26"/>
      <p:italic r:id="rId27"/>
      <p:boldItalic r:id="rId28"/>
    </p:embeddedFont>
    <p:embeddedFont>
      <p:font typeface="Gill Sans" panose="020B0604020202020204" charset="0"/>
      <p:regular r:id="rId29"/>
      <p:bold r:id="rId30"/>
    </p:embeddedFont>
    <p:embeddedFont>
      <p:font typeface="Lobster" panose="020B0604020202020204" charset="0"/>
      <p:regular r:id="rId31"/>
    </p:embeddedFont>
    <p:embeddedFont>
      <p:font typeface="Trebuchet MS" panose="020B0603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q3IiRdqGob58jn5sPPGV5cc6h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M1CHPnZfFm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f3f0aa101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f3f0aa101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2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sz="1400" i="0" u="sng"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i="1">
              <a:solidFill>
                <a:srgbClr val="3F3F3F"/>
              </a:solidFill>
              <a:latin typeface="EB Garamond"/>
              <a:ea typeface="EB Garamond"/>
              <a:cs typeface="EB Garamond"/>
              <a:sym typeface="EB Garamon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800"/>
              <a:buFont typeface="Gill Sans"/>
              <a:buNone/>
            </a:pPr>
            <a:endParaRPr sz="1800">
              <a:latin typeface="Gill Sans"/>
              <a:ea typeface="Gill Sans"/>
              <a:cs typeface="Gill Sans"/>
              <a:sym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sz="1800">
              <a:latin typeface="Gill Sans"/>
              <a:ea typeface="Gill Sans"/>
              <a:cs typeface="Gill Sans"/>
              <a:sym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sz="1800" i="1">
              <a:latin typeface="Gill Sans"/>
              <a:ea typeface="Gill Sans"/>
              <a:cs typeface="Gill Sans"/>
              <a:sym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800" i="1">
              <a:latin typeface="Gill Sans"/>
              <a:ea typeface="Gill Sans"/>
              <a:cs typeface="Gill Sans"/>
              <a:sym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sz="1800">
              <a:latin typeface="Gill Sans"/>
              <a:ea typeface="Gill Sans"/>
              <a:cs typeface="Gill Sans"/>
              <a:sym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sz="1800">
              <a:latin typeface="Gill Sans"/>
              <a:ea typeface="Gill Sans"/>
              <a:cs typeface="Gill Sans"/>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58f6a18d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1258f6a18d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b="1" u="sng"/>
          </a:p>
        </p:txBody>
      </p:sp>
      <p:sp>
        <p:nvSpPr>
          <p:cNvPr id="170" name="Google Shape;170;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533594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12533594b1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b="1" u="sn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258f6a18d7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1258f6a18d7_0_4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400"/>
              <a:t>This video we are going to show you is about Fixed vs. Growth Mindsets, a concept that was first conceived by Carol Dweck:</a:t>
            </a:r>
            <a:r>
              <a:rPr lang="en-CA" sz="1200" b="1" u="sng">
                <a:solidFill>
                  <a:srgbClr val="1155CC"/>
                </a:solid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https://www.youtube.com/watch?v=M1CHPnZfFmU</a:t>
            </a:r>
            <a:r>
              <a:rPr lang="en-CA" sz="1200">
                <a:solidFill>
                  <a:srgbClr val="1155CC"/>
                </a:solidFill>
              </a:rPr>
              <a:t> </a:t>
            </a:r>
            <a:endParaRPr sz="1200">
              <a:solidFill>
                <a:schemeClr val="dk1"/>
              </a:solidFill>
            </a:endParaRPr>
          </a:p>
          <a:p>
            <a:pPr marL="0" lvl="0" indent="0" algn="l" rtl="0">
              <a:lnSpc>
                <a:spcPct val="100000"/>
              </a:lnSpc>
              <a:spcBef>
                <a:spcPts val="0"/>
              </a:spcBef>
              <a:spcAft>
                <a:spcPts val="0"/>
              </a:spcAft>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Char char="●"/>
            </a:pP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SzPts val="1300"/>
              <a:buChar char="●"/>
            </a:pPr>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f3e7bc2b82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f3e7bc2b82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57175" lvl="0" indent="-257175" algn="l" rtl="0">
              <a:lnSpc>
                <a:spcPct val="100000"/>
              </a:lnSpc>
              <a:spcBef>
                <a:spcPts val="750"/>
              </a:spcBef>
              <a:spcAft>
                <a:spcPts val="0"/>
              </a:spcAft>
              <a:buClr>
                <a:srgbClr val="5FCBEF"/>
              </a:buClr>
              <a:buSzPts val="1440"/>
              <a:buFont typeface="Noto Sans Symbols"/>
              <a:buChar char="►"/>
            </a:pPr>
            <a:endParaRPr b="1" u="sn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25" name="Google Shape;25;p20"/>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30"/>
          <p:cNvSpPr txBox="1">
            <a:spLocks noGrp="1"/>
          </p:cNvSpPr>
          <p:nvPr>
            <p:ph type="title"/>
          </p:nvPr>
        </p:nvSpPr>
        <p:spPr>
          <a:xfrm>
            <a:off x="508001" y="457200"/>
            <a:ext cx="6447600" cy="2552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300"/>
              <a:buFont typeface="Trebuchet MS"/>
              <a:buNone/>
              <a:defRPr sz="33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body" idx="1"/>
          </p:nvPr>
        </p:nvSpPr>
        <p:spPr>
          <a:xfrm>
            <a:off x="508001" y="3352800"/>
            <a:ext cx="6447600" cy="1178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750"/>
              </a:spcBef>
              <a:spcAft>
                <a:spcPts val="0"/>
              </a:spcAft>
              <a:buSzPts val="1080"/>
              <a:buNone/>
              <a:defRPr sz="1350">
                <a:solidFill>
                  <a:srgbClr val="3F3F3F"/>
                </a:solidFill>
              </a:defRPr>
            </a:lvl1pPr>
            <a:lvl2pPr marL="914400" lvl="1" indent="-228600" algn="l">
              <a:lnSpc>
                <a:spcPct val="100000"/>
              </a:lnSpc>
              <a:spcBef>
                <a:spcPts val="750"/>
              </a:spcBef>
              <a:spcAft>
                <a:spcPts val="0"/>
              </a:spcAft>
              <a:buSzPts val="1080"/>
              <a:buNone/>
              <a:defRPr sz="1350">
                <a:solidFill>
                  <a:srgbClr val="888888"/>
                </a:solidFill>
              </a:defRPr>
            </a:lvl2pPr>
            <a:lvl3pPr marL="1371600" lvl="2" indent="-228600" algn="l">
              <a:lnSpc>
                <a:spcPct val="100000"/>
              </a:lnSpc>
              <a:spcBef>
                <a:spcPts val="750"/>
              </a:spcBef>
              <a:spcAft>
                <a:spcPts val="0"/>
              </a:spcAft>
              <a:buSzPts val="960"/>
              <a:buNone/>
              <a:defRPr sz="1200">
                <a:solidFill>
                  <a:srgbClr val="888888"/>
                </a:solidFill>
              </a:defRPr>
            </a:lvl3pPr>
            <a:lvl4pPr marL="1828800" lvl="3" indent="-228600" algn="l">
              <a:lnSpc>
                <a:spcPct val="100000"/>
              </a:lnSpc>
              <a:spcBef>
                <a:spcPts val="750"/>
              </a:spcBef>
              <a:spcAft>
                <a:spcPts val="0"/>
              </a:spcAft>
              <a:buSzPts val="840"/>
              <a:buNone/>
              <a:defRPr sz="1050">
                <a:solidFill>
                  <a:srgbClr val="888888"/>
                </a:solidFill>
              </a:defRPr>
            </a:lvl4pPr>
            <a:lvl5pPr marL="2286000" lvl="4" indent="-228600" algn="l">
              <a:lnSpc>
                <a:spcPct val="100000"/>
              </a:lnSpc>
              <a:spcBef>
                <a:spcPts val="750"/>
              </a:spcBef>
              <a:spcAft>
                <a:spcPts val="0"/>
              </a:spcAft>
              <a:buSzPts val="840"/>
              <a:buNone/>
              <a:defRPr sz="1050">
                <a:solidFill>
                  <a:srgbClr val="888888"/>
                </a:solidFill>
              </a:defRPr>
            </a:lvl5pPr>
            <a:lvl6pPr marL="2743200" lvl="5" indent="-228600" algn="l">
              <a:lnSpc>
                <a:spcPct val="100000"/>
              </a:lnSpc>
              <a:spcBef>
                <a:spcPts val="750"/>
              </a:spcBef>
              <a:spcAft>
                <a:spcPts val="0"/>
              </a:spcAft>
              <a:buSzPts val="840"/>
              <a:buNone/>
              <a:defRPr sz="1050">
                <a:solidFill>
                  <a:srgbClr val="888888"/>
                </a:solidFill>
              </a:defRPr>
            </a:lvl6pPr>
            <a:lvl7pPr marL="3200400" lvl="6" indent="-228600" algn="l">
              <a:lnSpc>
                <a:spcPct val="100000"/>
              </a:lnSpc>
              <a:spcBef>
                <a:spcPts val="750"/>
              </a:spcBef>
              <a:spcAft>
                <a:spcPts val="0"/>
              </a:spcAft>
              <a:buSzPts val="840"/>
              <a:buNone/>
              <a:defRPr sz="1050">
                <a:solidFill>
                  <a:srgbClr val="888888"/>
                </a:solidFill>
              </a:defRPr>
            </a:lvl7pPr>
            <a:lvl8pPr marL="3657600" lvl="7" indent="-228600" algn="l">
              <a:lnSpc>
                <a:spcPct val="100000"/>
              </a:lnSpc>
              <a:spcBef>
                <a:spcPts val="750"/>
              </a:spcBef>
              <a:spcAft>
                <a:spcPts val="0"/>
              </a:spcAft>
              <a:buSzPts val="840"/>
              <a:buNone/>
              <a:defRPr sz="1050">
                <a:solidFill>
                  <a:srgbClr val="888888"/>
                </a:solidFill>
              </a:defRPr>
            </a:lvl8pPr>
            <a:lvl9pPr marL="4114800" lvl="8" indent="-228600" algn="l">
              <a:lnSpc>
                <a:spcPct val="100000"/>
              </a:lnSpc>
              <a:spcBef>
                <a:spcPts val="750"/>
              </a:spcBef>
              <a:spcAft>
                <a:spcPts val="0"/>
              </a:spcAft>
              <a:buSzPts val="840"/>
              <a:buNone/>
              <a:defRPr sz="1050">
                <a:solidFill>
                  <a:srgbClr val="888888"/>
                </a:solidFill>
              </a:defRPr>
            </a:lvl9pPr>
          </a:lstStyle>
          <a:p>
            <a:endParaRPr/>
          </a:p>
        </p:txBody>
      </p:sp>
      <p:sp>
        <p:nvSpPr>
          <p:cNvPr id="93" name="Google Shape;93;p30"/>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0"/>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0"/>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31"/>
          <p:cNvSpPr txBox="1">
            <a:spLocks noGrp="1"/>
          </p:cNvSpPr>
          <p:nvPr>
            <p:ph type="title"/>
          </p:nvPr>
        </p:nvSpPr>
        <p:spPr>
          <a:xfrm>
            <a:off x="698500" y="457200"/>
            <a:ext cx="6070500" cy="22671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300"/>
              <a:buFont typeface="Trebuchet MS"/>
              <a:buNone/>
              <a:defRPr sz="33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1"/>
          <p:cNvSpPr txBox="1">
            <a:spLocks noGrp="1"/>
          </p:cNvSpPr>
          <p:nvPr>
            <p:ph type="body" idx="1"/>
          </p:nvPr>
        </p:nvSpPr>
        <p:spPr>
          <a:xfrm>
            <a:off x="1024604" y="2724150"/>
            <a:ext cx="5418300" cy="2859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750"/>
              </a:spcBef>
              <a:spcAft>
                <a:spcPts val="0"/>
              </a:spcAft>
              <a:buSzPts val="960"/>
              <a:buFont typeface="Trebuchet MS"/>
              <a:buNone/>
              <a:defRPr sz="1200">
                <a:solidFill>
                  <a:srgbClr val="7F7F7F"/>
                </a:solidFill>
              </a:defRPr>
            </a:lvl1pPr>
            <a:lvl2pPr marL="914400" lvl="1" indent="-228600" algn="l">
              <a:lnSpc>
                <a:spcPct val="100000"/>
              </a:lnSpc>
              <a:spcBef>
                <a:spcPts val="750"/>
              </a:spcBef>
              <a:spcAft>
                <a:spcPts val="0"/>
              </a:spcAft>
              <a:buSzPts val="960"/>
              <a:buFont typeface="Trebuchet MS"/>
              <a:buNone/>
              <a:defRPr/>
            </a:lvl2pPr>
            <a:lvl3pPr marL="1371600" lvl="2" indent="-228600" algn="l">
              <a:lnSpc>
                <a:spcPct val="100000"/>
              </a:lnSpc>
              <a:spcBef>
                <a:spcPts val="750"/>
              </a:spcBef>
              <a:spcAft>
                <a:spcPts val="0"/>
              </a:spcAft>
              <a:buSzPts val="840"/>
              <a:buFont typeface="Trebuchet MS"/>
              <a:buNone/>
              <a:defRPr/>
            </a:lvl3pPr>
            <a:lvl4pPr marL="1828800" lvl="3" indent="-228600" algn="l">
              <a:lnSpc>
                <a:spcPct val="100000"/>
              </a:lnSpc>
              <a:spcBef>
                <a:spcPts val="750"/>
              </a:spcBef>
              <a:spcAft>
                <a:spcPts val="0"/>
              </a:spcAft>
              <a:buSzPts val="720"/>
              <a:buFont typeface="Trebuchet MS"/>
              <a:buNone/>
              <a:defRPr/>
            </a:lvl4pPr>
            <a:lvl5pPr marL="2286000" lvl="4" indent="-228600" algn="l">
              <a:lnSpc>
                <a:spcPct val="100000"/>
              </a:lnSpc>
              <a:spcBef>
                <a:spcPts val="750"/>
              </a:spcBef>
              <a:spcAft>
                <a:spcPts val="0"/>
              </a:spcAft>
              <a:buSzPts val="720"/>
              <a:buFont typeface="Trebuchet MS"/>
              <a:buNone/>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99" name="Google Shape;99;p31"/>
          <p:cNvSpPr txBox="1">
            <a:spLocks noGrp="1"/>
          </p:cNvSpPr>
          <p:nvPr>
            <p:ph type="body" idx="2"/>
          </p:nvPr>
        </p:nvSpPr>
        <p:spPr>
          <a:xfrm>
            <a:off x="508001" y="3352800"/>
            <a:ext cx="6447600" cy="1178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750"/>
              </a:spcBef>
              <a:spcAft>
                <a:spcPts val="0"/>
              </a:spcAft>
              <a:buSzPts val="1080"/>
              <a:buNone/>
              <a:defRPr sz="1350">
                <a:solidFill>
                  <a:srgbClr val="3F3F3F"/>
                </a:solidFill>
              </a:defRPr>
            </a:lvl1pPr>
            <a:lvl2pPr marL="914400" lvl="1" indent="-228600" algn="l">
              <a:lnSpc>
                <a:spcPct val="100000"/>
              </a:lnSpc>
              <a:spcBef>
                <a:spcPts val="750"/>
              </a:spcBef>
              <a:spcAft>
                <a:spcPts val="0"/>
              </a:spcAft>
              <a:buSzPts val="1080"/>
              <a:buNone/>
              <a:defRPr sz="1350">
                <a:solidFill>
                  <a:srgbClr val="888888"/>
                </a:solidFill>
              </a:defRPr>
            </a:lvl2pPr>
            <a:lvl3pPr marL="1371600" lvl="2" indent="-228600" algn="l">
              <a:lnSpc>
                <a:spcPct val="100000"/>
              </a:lnSpc>
              <a:spcBef>
                <a:spcPts val="750"/>
              </a:spcBef>
              <a:spcAft>
                <a:spcPts val="0"/>
              </a:spcAft>
              <a:buSzPts val="960"/>
              <a:buNone/>
              <a:defRPr sz="1200">
                <a:solidFill>
                  <a:srgbClr val="888888"/>
                </a:solidFill>
              </a:defRPr>
            </a:lvl3pPr>
            <a:lvl4pPr marL="1828800" lvl="3" indent="-228600" algn="l">
              <a:lnSpc>
                <a:spcPct val="100000"/>
              </a:lnSpc>
              <a:spcBef>
                <a:spcPts val="750"/>
              </a:spcBef>
              <a:spcAft>
                <a:spcPts val="0"/>
              </a:spcAft>
              <a:buSzPts val="840"/>
              <a:buNone/>
              <a:defRPr sz="1050">
                <a:solidFill>
                  <a:srgbClr val="888888"/>
                </a:solidFill>
              </a:defRPr>
            </a:lvl4pPr>
            <a:lvl5pPr marL="2286000" lvl="4" indent="-228600" algn="l">
              <a:lnSpc>
                <a:spcPct val="100000"/>
              </a:lnSpc>
              <a:spcBef>
                <a:spcPts val="750"/>
              </a:spcBef>
              <a:spcAft>
                <a:spcPts val="0"/>
              </a:spcAft>
              <a:buSzPts val="840"/>
              <a:buNone/>
              <a:defRPr sz="1050">
                <a:solidFill>
                  <a:srgbClr val="888888"/>
                </a:solidFill>
              </a:defRPr>
            </a:lvl5pPr>
            <a:lvl6pPr marL="2743200" lvl="5" indent="-228600" algn="l">
              <a:lnSpc>
                <a:spcPct val="100000"/>
              </a:lnSpc>
              <a:spcBef>
                <a:spcPts val="750"/>
              </a:spcBef>
              <a:spcAft>
                <a:spcPts val="0"/>
              </a:spcAft>
              <a:buSzPts val="840"/>
              <a:buNone/>
              <a:defRPr sz="1050">
                <a:solidFill>
                  <a:srgbClr val="888888"/>
                </a:solidFill>
              </a:defRPr>
            </a:lvl6pPr>
            <a:lvl7pPr marL="3200400" lvl="6" indent="-228600" algn="l">
              <a:lnSpc>
                <a:spcPct val="100000"/>
              </a:lnSpc>
              <a:spcBef>
                <a:spcPts val="750"/>
              </a:spcBef>
              <a:spcAft>
                <a:spcPts val="0"/>
              </a:spcAft>
              <a:buSzPts val="840"/>
              <a:buNone/>
              <a:defRPr sz="1050">
                <a:solidFill>
                  <a:srgbClr val="888888"/>
                </a:solidFill>
              </a:defRPr>
            </a:lvl7pPr>
            <a:lvl8pPr marL="3657600" lvl="7" indent="-228600" algn="l">
              <a:lnSpc>
                <a:spcPct val="100000"/>
              </a:lnSpc>
              <a:spcBef>
                <a:spcPts val="750"/>
              </a:spcBef>
              <a:spcAft>
                <a:spcPts val="0"/>
              </a:spcAft>
              <a:buSzPts val="840"/>
              <a:buNone/>
              <a:defRPr sz="1050">
                <a:solidFill>
                  <a:srgbClr val="888888"/>
                </a:solidFill>
              </a:defRPr>
            </a:lvl8pPr>
            <a:lvl9pPr marL="4114800" lvl="8" indent="-228600" algn="l">
              <a:lnSpc>
                <a:spcPct val="100000"/>
              </a:lnSpc>
              <a:spcBef>
                <a:spcPts val="750"/>
              </a:spcBef>
              <a:spcAft>
                <a:spcPts val="0"/>
              </a:spcAft>
              <a:buSzPts val="840"/>
              <a:buNone/>
              <a:defRPr sz="1050">
                <a:solidFill>
                  <a:srgbClr val="888888"/>
                </a:solidFill>
              </a:defRPr>
            </a:lvl9pPr>
          </a:lstStyle>
          <a:p>
            <a:endParaRPr/>
          </a:p>
        </p:txBody>
      </p:sp>
      <p:sp>
        <p:nvSpPr>
          <p:cNvPr id="100" name="Google Shape;100;p31"/>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1"/>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1"/>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
        <p:nvSpPr>
          <p:cNvPr id="103" name="Google Shape;103;p31"/>
          <p:cNvSpPr txBox="1"/>
          <p:nvPr/>
        </p:nvSpPr>
        <p:spPr>
          <a:xfrm>
            <a:off x="406403" y="592784"/>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CA" sz="6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 name="Google Shape;104;p31"/>
          <p:cNvSpPr txBox="1"/>
          <p:nvPr/>
        </p:nvSpPr>
        <p:spPr>
          <a:xfrm>
            <a:off x="6669758" y="216491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CA" sz="6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2"/>
          <p:cNvSpPr txBox="1">
            <a:spLocks noGrp="1"/>
          </p:cNvSpPr>
          <p:nvPr>
            <p:ph type="title"/>
          </p:nvPr>
        </p:nvSpPr>
        <p:spPr>
          <a:xfrm>
            <a:off x="508001" y="1448991"/>
            <a:ext cx="6447600" cy="194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300"/>
              <a:buFont typeface="Trebuchet MS"/>
              <a:buNone/>
              <a:defRPr sz="33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2"/>
          <p:cNvSpPr txBox="1">
            <a:spLocks noGrp="1"/>
          </p:cNvSpPr>
          <p:nvPr>
            <p:ph type="body" idx="1"/>
          </p:nvPr>
        </p:nvSpPr>
        <p:spPr>
          <a:xfrm>
            <a:off x="508001" y="3395586"/>
            <a:ext cx="6447600" cy="1135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SzPts val="1080"/>
              <a:buNone/>
              <a:defRPr sz="1350">
                <a:solidFill>
                  <a:srgbClr val="3F3F3F"/>
                </a:solidFill>
              </a:defRPr>
            </a:lvl1pPr>
            <a:lvl2pPr marL="914400" lvl="1" indent="-228600" algn="l">
              <a:lnSpc>
                <a:spcPct val="100000"/>
              </a:lnSpc>
              <a:spcBef>
                <a:spcPts val="750"/>
              </a:spcBef>
              <a:spcAft>
                <a:spcPts val="0"/>
              </a:spcAft>
              <a:buSzPts val="1080"/>
              <a:buNone/>
              <a:defRPr sz="1350">
                <a:solidFill>
                  <a:srgbClr val="888888"/>
                </a:solidFill>
              </a:defRPr>
            </a:lvl2pPr>
            <a:lvl3pPr marL="1371600" lvl="2" indent="-228600" algn="l">
              <a:lnSpc>
                <a:spcPct val="100000"/>
              </a:lnSpc>
              <a:spcBef>
                <a:spcPts val="750"/>
              </a:spcBef>
              <a:spcAft>
                <a:spcPts val="0"/>
              </a:spcAft>
              <a:buSzPts val="960"/>
              <a:buNone/>
              <a:defRPr sz="1200">
                <a:solidFill>
                  <a:srgbClr val="888888"/>
                </a:solidFill>
              </a:defRPr>
            </a:lvl3pPr>
            <a:lvl4pPr marL="1828800" lvl="3" indent="-228600" algn="l">
              <a:lnSpc>
                <a:spcPct val="100000"/>
              </a:lnSpc>
              <a:spcBef>
                <a:spcPts val="750"/>
              </a:spcBef>
              <a:spcAft>
                <a:spcPts val="0"/>
              </a:spcAft>
              <a:buSzPts val="840"/>
              <a:buNone/>
              <a:defRPr sz="1050">
                <a:solidFill>
                  <a:srgbClr val="888888"/>
                </a:solidFill>
              </a:defRPr>
            </a:lvl4pPr>
            <a:lvl5pPr marL="2286000" lvl="4" indent="-228600" algn="l">
              <a:lnSpc>
                <a:spcPct val="100000"/>
              </a:lnSpc>
              <a:spcBef>
                <a:spcPts val="750"/>
              </a:spcBef>
              <a:spcAft>
                <a:spcPts val="0"/>
              </a:spcAft>
              <a:buSzPts val="840"/>
              <a:buNone/>
              <a:defRPr sz="1050">
                <a:solidFill>
                  <a:srgbClr val="888888"/>
                </a:solidFill>
              </a:defRPr>
            </a:lvl5pPr>
            <a:lvl6pPr marL="2743200" lvl="5" indent="-228600" algn="l">
              <a:lnSpc>
                <a:spcPct val="100000"/>
              </a:lnSpc>
              <a:spcBef>
                <a:spcPts val="750"/>
              </a:spcBef>
              <a:spcAft>
                <a:spcPts val="0"/>
              </a:spcAft>
              <a:buSzPts val="840"/>
              <a:buNone/>
              <a:defRPr sz="1050">
                <a:solidFill>
                  <a:srgbClr val="888888"/>
                </a:solidFill>
              </a:defRPr>
            </a:lvl6pPr>
            <a:lvl7pPr marL="3200400" lvl="6" indent="-228600" algn="l">
              <a:lnSpc>
                <a:spcPct val="100000"/>
              </a:lnSpc>
              <a:spcBef>
                <a:spcPts val="750"/>
              </a:spcBef>
              <a:spcAft>
                <a:spcPts val="0"/>
              </a:spcAft>
              <a:buSzPts val="840"/>
              <a:buNone/>
              <a:defRPr sz="1050">
                <a:solidFill>
                  <a:srgbClr val="888888"/>
                </a:solidFill>
              </a:defRPr>
            </a:lvl7pPr>
            <a:lvl8pPr marL="3657600" lvl="7" indent="-228600" algn="l">
              <a:lnSpc>
                <a:spcPct val="100000"/>
              </a:lnSpc>
              <a:spcBef>
                <a:spcPts val="750"/>
              </a:spcBef>
              <a:spcAft>
                <a:spcPts val="0"/>
              </a:spcAft>
              <a:buSzPts val="840"/>
              <a:buNone/>
              <a:defRPr sz="1050">
                <a:solidFill>
                  <a:srgbClr val="888888"/>
                </a:solidFill>
              </a:defRPr>
            </a:lvl8pPr>
            <a:lvl9pPr marL="4114800" lvl="8" indent="-228600" algn="l">
              <a:lnSpc>
                <a:spcPct val="100000"/>
              </a:lnSpc>
              <a:spcBef>
                <a:spcPts val="750"/>
              </a:spcBef>
              <a:spcAft>
                <a:spcPts val="0"/>
              </a:spcAft>
              <a:buSzPts val="840"/>
              <a:buNone/>
              <a:defRPr sz="1050">
                <a:solidFill>
                  <a:srgbClr val="888888"/>
                </a:solidFill>
              </a:defRPr>
            </a:lvl9pPr>
          </a:lstStyle>
          <a:p>
            <a:endParaRPr/>
          </a:p>
        </p:txBody>
      </p:sp>
      <p:sp>
        <p:nvSpPr>
          <p:cNvPr id="108" name="Google Shape;108;p32"/>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2"/>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3"/>
          <p:cNvSpPr txBox="1">
            <a:spLocks noGrp="1"/>
          </p:cNvSpPr>
          <p:nvPr>
            <p:ph type="title"/>
          </p:nvPr>
        </p:nvSpPr>
        <p:spPr>
          <a:xfrm>
            <a:off x="698500" y="457200"/>
            <a:ext cx="6070500" cy="22671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300"/>
              <a:buFont typeface="Trebuchet MS"/>
              <a:buNone/>
              <a:defRPr sz="33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3"/>
          <p:cNvSpPr txBox="1">
            <a:spLocks noGrp="1"/>
          </p:cNvSpPr>
          <p:nvPr>
            <p:ph type="body" idx="1"/>
          </p:nvPr>
        </p:nvSpPr>
        <p:spPr>
          <a:xfrm>
            <a:off x="507999" y="3009900"/>
            <a:ext cx="6447600" cy="3858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Font typeface="Trebuchet MS"/>
              <a:buNone/>
              <a:defRPr sz="1800">
                <a:solidFill>
                  <a:srgbClr val="3F3F3F"/>
                </a:solidFill>
              </a:defRPr>
            </a:lvl1pPr>
            <a:lvl2pPr marL="914400" lvl="1" indent="-228600" algn="l">
              <a:lnSpc>
                <a:spcPct val="100000"/>
              </a:lnSpc>
              <a:spcBef>
                <a:spcPts val="750"/>
              </a:spcBef>
              <a:spcAft>
                <a:spcPts val="0"/>
              </a:spcAft>
              <a:buSzPts val="960"/>
              <a:buFont typeface="Trebuchet MS"/>
              <a:buNone/>
              <a:defRPr/>
            </a:lvl2pPr>
            <a:lvl3pPr marL="1371600" lvl="2" indent="-228600" algn="l">
              <a:lnSpc>
                <a:spcPct val="100000"/>
              </a:lnSpc>
              <a:spcBef>
                <a:spcPts val="750"/>
              </a:spcBef>
              <a:spcAft>
                <a:spcPts val="0"/>
              </a:spcAft>
              <a:buSzPts val="840"/>
              <a:buFont typeface="Trebuchet MS"/>
              <a:buNone/>
              <a:defRPr/>
            </a:lvl3pPr>
            <a:lvl4pPr marL="1828800" lvl="3" indent="-228600" algn="l">
              <a:lnSpc>
                <a:spcPct val="100000"/>
              </a:lnSpc>
              <a:spcBef>
                <a:spcPts val="750"/>
              </a:spcBef>
              <a:spcAft>
                <a:spcPts val="0"/>
              </a:spcAft>
              <a:buSzPts val="720"/>
              <a:buFont typeface="Trebuchet MS"/>
              <a:buNone/>
              <a:defRPr/>
            </a:lvl4pPr>
            <a:lvl5pPr marL="2286000" lvl="4" indent="-228600" algn="l">
              <a:lnSpc>
                <a:spcPct val="100000"/>
              </a:lnSpc>
              <a:spcBef>
                <a:spcPts val="750"/>
              </a:spcBef>
              <a:spcAft>
                <a:spcPts val="0"/>
              </a:spcAft>
              <a:buSzPts val="720"/>
              <a:buFont typeface="Trebuchet MS"/>
              <a:buNone/>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114" name="Google Shape;114;p33"/>
          <p:cNvSpPr txBox="1">
            <a:spLocks noGrp="1"/>
          </p:cNvSpPr>
          <p:nvPr>
            <p:ph type="body" idx="2"/>
          </p:nvPr>
        </p:nvSpPr>
        <p:spPr>
          <a:xfrm>
            <a:off x="508001" y="3395586"/>
            <a:ext cx="6447600" cy="1135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SzPts val="1080"/>
              <a:buNone/>
              <a:defRPr sz="1350">
                <a:solidFill>
                  <a:srgbClr val="7F7F7F"/>
                </a:solidFill>
              </a:defRPr>
            </a:lvl1pPr>
            <a:lvl2pPr marL="914400" lvl="1" indent="-228600" algn="l">
              <a:lnSpc>
                <a:spcPct val="100000"/>
              </a:lnSpc>
              <a:spcBef>
                <a:spcPts val="750"/>
              </a:spcBef>
              <a:spcAft>
                <a:spcPts val="0"/>
              </a:spcAft>
              <a:buSzPts val="1080"/>
              <a:buNone/>
              <a:defRPr sz="1350">
                <a:solidFill>
                  <a:srgbClr val="888888"/>
                </a:solidFill>
              </a:defRPr>
            </a:lvl2pPr>
            <a:lvl3pPr marL="1371600" lvl="2" indent="-228600" algn="l">
              <a:lnSpc>
                <a:spcPct val="100000"/>
              </a:lnSpc>
              <a:spcBef>
                <a:spcPts val="750"/>
              </a:spcBef>
              <a:spcAft>
                <a:spcPts val="0"/>
              </a:spcAft>
              <a:buSzPts val="960"/>
              <a:buNone/>
              <a:defRPr sz="1200">
                <a:solidFill>
                  <a:srgbClr val="888888"/>
                </a:solidFill>
              </a:defRPr>
            </a:lvl3pPr>
            <a:lvl4pPr marL="1828800" lvl="3" indent="-228600" algn="l">
              <a:lnSpc>
                <a:spcPct val="100000"/>
              </a:lnSpc>
              <a:spcBef>
                <a:spcPts val="750"/>
              </a:spcBef>
              <a:spcAft>
                <a:spcPts val="0"/>
              </a:spcAft>
              <a:buSzPts val="840"/>
              <a:buNone/>
              <a:defRPr sz="1050">
                <a:solidFill>
                  <a:srgbClr val="888888"/>
                </a:solidFill>
              </a:defRPr>
            </a:lvl4pPr>
            <a:lvl5pPr marL="2286000" lvl="4" indent="-228600" algn="l">
              <a:lnSpc>
                <a:spcPct val="100000"/>
              </a:lnSpc>
              <a:spcBef>
                <a:spcPts val="750"/>
              </a:spcBef>
              <a:spcAft>
                <a:spcPts val="0"/>
              </a:spcAft>
              <a:buSzPts val="840"/>
              <a:buNone/>
              <a:defRPr sz="1050">
                <a:solidFill>
                  <a:srgbClr val="888888"/>
                </a:solidFill>
              </a:defRPr>
            </a:lvl5pPr>
            <a:lvl6pPr marL="2743200" lvl="5" indent="-228600" algn="l">
              <a:lnSpc>
                <a:spcPct val="100000"/>
              </a:lnSpc>
              <a:spcBef>
                <a:spcPts val="750"/>
              </a:spcBef>
              <a:spcAft>
                <a:spcPts val="0"/>
              </a:spcAft>
              <a:buSzPts val="840"/>
              <a:buNone/>
              <a:defRPr sz="1050">
                <a:solidFill>
                  <a:srgbClr val="888888"/>
                </a:solidFill>
              </a:defRPr>
            </a:lvl6pPr>
            <a:lvl7pPr marL="3200400" lvl="6" indent="-228600" algn="l">
              <a:lnSpc>
                <a:spcPct val="100000"/>
              </a:lnSpc>
              <a:spcBef>
                <a:spcPts val="750"/>
              </a:spcBef>
              <a:spcAft>
                <a:spcPts val="0"/>
              </a:spcAft>
              <a:buSzPts val="840"/>
              <a:buNone/>
              <a:defRPr sz="1050">
                <a:solidFill>
                  <a:srgbClr val="888888"/>
                </a:solidFill>
              </a:defRPr>
            </a:lvl7pPr>
            <a:lvl8pPr marL="3657600" lvl="7" indent="-228600" algn="l">
              <a:lnSpc>
                <a:spcPct val="100000"/>
              </a:lnSpc>
              <a:spcBef>
                <a:spcPts val="750"/>
              </a:spcBef>
              <a:spcAft>
                <a:spcPts val="0"/>
              </a:spcAft>
              <a:buSzPts val="840"/>
              <a:buNone/>
              <a:defRPr sz="1050">
                <a:solidFill>
                  <a:srgbClr val="888888"/>
                </a:solidFill>
              </a:defRPr>
            </a:lvl8pPr>
            <a:lvl9pPr marL="4114800" lvl="8" indent="-228600" algn="l">
              <a:lnSpc>
                <a:spcPct val="100000"/>
              </a:lnSpc>
              <a:spcBef>
                <a:spcPts val="750"/>
              </a:spcBef>
              <a:spcAft>
                <a:spcPts val="0"/>
              </a:spcAft>
              <a:buSzPts val="840"/>
              <a:buNone/>
              <a:defRPr sz="1050">
                <a:solidFill>
                  <a:srgbClr val="888888"/>
                </a:solidFill>
              </a:defRPr>
            </a:lvl9pPr>
          </a:lstStyle>
          <a:p>
            <a:endParaRPr/>
          </a:p>
        </p:txBody>
      </p:sp>
      <p:sp>
        <p:nvSpPr>
          <p:cNvPr id="115" name="Google Shape;115;p33"/>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3"/>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3"/>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
        <p:nvSpPr>
          <p:cNvPr id="118" name="Google Shape;118;p33"/>
          <p:cNvSpPr txBox="1"/>
          <p:nvPr/>
        </p:nvSpPr>
        <p:spPr>
          <a:xfrm>
            <a:off x="406403" y="592784"/>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CA" sz="6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9" name="Google Shape;119;p33"/>
          <p:cNvSpPr txBox="1"/>
          <p:nvPr/>
        </p:nvSpPr>
        <p:spPr>
          <a:xfrm>
            <a:off x="6669758" y="216491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CA" sz="6000" b="0" i="0" u="none" strike="noStrike" cap="none">
                <a:solidFill>
                  <a:srgbClr val="9EDFF5"/>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4"/>
          <p:cNvSpPr txBox="1">
            <a:spLocks noGrp="1"/>
          </p:cNvSpPr>
          <p:nvPr>
            <p:ph type="title"/>
          </p:nvPr>
        </p:nvSpPr>
        <p:spPr>
          <a:xfrm>
            <a:off x="514350" y="457200"/>
            <a:ext cx="6441300" cy="22671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300"/>
              <a:buFont typeface="Trebuchet MS"/>
              <a:buNone/>
              <a:defRPr sz="33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4"/>
          <p:cNvSpPr txBox="1">
            <a:spLocks noGrp="1"/>
          </p:cNvSpPr>
          <p:nvPr>
            <p:ph type="body" idx="1"/>
          </p:nvPr>
        </p:nvSpPr>
        <p:spPr>
          <a:xfrm>
            <a:off x="507999" y="3009900"/>
            <a:ext cx="6447600" cy="3858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Font typeface="Trebuchet MS"/>
              <a:buNone/>
              <a:defRPr sz="1800">
                <a:solidFill>
                  <a:schemeClr val="accent1"/>
                </a:solidFill>
              </a:defRPr>
            </a:lvl1pPr>
            <a:lvl2pPr marL="914400" lvl="1" indent="-228600" algn="l">
              <a:lnSpc>
                <a:spcPct val="100000"/>
              </a:lnSpc>
              <a:spcBef>
                <a:spcPts val="750"/>
              </a:spcBef>
              <a:spcAft>
                <a:spcPts val="0"/>
              </a:spcAft>
              <a:buSzPts val="960"/>
              <a:buFont typeface="Trebuchet MS"/>
              <a:buNone/>
              <a:defRPr/>
            </a:lvl2pPr>
            <a:lvl3pPr marL="1371600" lvl="2" indent="-228600" algn="l">
              <a:lnSpc>
                <a:spcPct val="100000"/>
              </a:lnSpc>
              <a:spcBef>
                <a:spcPts val="750"/>
              </a:spcBef>
              <a:spcAft>
                <a:spcPts val="0"/>
              </a:spcAft>
              <a:buSzPts val="840"/>
              <a:buFont typeface="Trebuchet MS"/>
              <a:buNone/>
              <a:defRPr/>
            </a:lvl3pPr>
            <a:lvl4pPr marL="1828800" lvl="3" indent="-228600" algn="l">
              <a:lnSpc>
                <a:spcPct val="100000"/>
              </a:lnSpc>
              <a:spcBef>
                <a:spcPts val="750"/>
              </a:spcBef>
              <a:spcAft>
                <a:spcPts val="0"/>
              </a:spcAft>
              <a:buSzPts val="720"/>
              <a:buFont typeface="Trebuchet MS"/>
              <a:buNone/>
              <a:defRPr/>
            </a:lvl4pPr>
            <a:lvl5pPr marL="2286000" lvl="4" indent="-228600" algn="l">
              <a:lnSpc>
                <a:spcPct val="100000"/>
              </a:lnSpc>
              <a:spcBef>
                <a:spcPts val="750"/>
              </a:spcBef>
              <a:spcAft>
                <a:spcPts val="0"/>
              </a:spcAft>
              <a:buSzPts val="720"/>
              <a:buFont typeface="Trebuchet MS"/>
              <a:buNone/>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123" name="Google Shape;123;p34"/>
          <p:cNvSpPr txBox="1">
            <a:spLocks noGrp="1"/>
          </p:cNvSpPr>
          <p:nvPr>
            <p:ph type="body" idx="2"/>
          </p:nvPr>
        </p:nvSpPr>
        <p:spPr>
          <a:xfrm>
            <a:off x="508001" y="3395586"/>
            <a:ext cx="6447600" cy="1135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SzPts val="1080"/>
              <a:buNone/>
              <a:defRPr sz="1350">
                <a:solidFill>
                  <a:srgbClr val="7F7F7F"/>
                </a:solidFill>
              </a:defRPr>
            </a:lvl1pPr>
            <a:lvl2pPr marL="914400" lvl="1" indent="-228600" algn="l">
              <a:lnSpc>
                <a:spcPct val="100000"/>
              </a:lnSpc>
              <a:spcBef>
                <a:spcPts val="750"/>
              </a:spcBef>
              <a:spcAft>
                <a:spcPts val="0"/>
              </a:spcAft>
              <a:buSzPts val="1080"/>
              <a:buNone/>
              <a:defRPr sz="1350">
                <a:solidFill>
                  <a:srgbClr val="888888"/>
                </a:solidFill>
              </a:defRPr>
            </a:lvl2pPr>
            <a:lvl3pPr marL="1371600" lvl="2" indent="-228600" algn="l">
              <a:lnSpc>
                <a:spcPct val="100000"/>
              </a:lnSpc>
              <a:spcBef>
                <a:spcPts val="750"/>
              </a:spcBef>
              <a:spcAft>
                <a:spcPts val="0"/>
              </a:spcAft>
              <a:buSzPts val="960"/>
              <a:buNone/>
              <a:defRPr sz="1200">
                <a:solidFill>
                  <a:srgbClr val="888888"/>
                </a:solidFill>
              </a:defRPr>
            </a:lvl3pPr>
            <a:lvl4pPr marL="1828800" lvl="3" indent="-228600" algn="l">
              <a:lnSpc>
                <a:spcPct val="100000"/>
              </a:lnSpc>
              <a:spcBef>
                <a:spcPts val="750"/>
              </a:spcBef>
              <a:spcAft>
                <a:spcPts val="0"/>
              </a:spcAft>
              <a:buSzPts val="840"/>
              <a:buNone/>
              <a:defRPr sz="1050">
                <a:solidFill>
                  <a:srgbClr val="888888"/>
                </a:solidFill>
              </a:defRPr>
            </a:lvl4pPr>
            <a:lvl5pPr marL="2286000" lvl="4" indent="-228600" algn="l">
              <a:lnSpc>
                <a:spcPct val="100000"/>
              </a:lnSpc>
              <a:spcBef>
                <a:spcPts val="750"/>
              </a:spcBef>
              <a:spcAft>
                <a:spcPts val="0"/>
              </a:spcAft>
              <a:buSzPts val="840"/>
              <a:buNone/>
              <a:defRPr sz="1050">
                <a:solidFill>
                  <a:srgbClr val="888888"/>
                </a:solidFill>
              </a:defRPr>
            </a:lvl5pPr>
            <a:lvl6pPr marL="2743200" lvl="5" indent="-228600" algn="l">
              <a:lnSpc>
                <a:spcPct val="100000"/>
              </a:lnSpc>
              <a:spcBef>
                <a:spcPts val="750"/>
              </a:spcBef>
              <a:spcAft>
                <a:spcPts val="0"/>
              </a:spcAft>
              <a:buSzPts val="840"/>
              <a:buNone/>
              <a:defRPr sz="1050">
                <a:solidFill>
                  <a:srgbClr val="888888"/>
                </a:solidFill>
              </a:defRPr>
            </a:lvl6pPr>
            <a:lvl7pPr marL="3200400" lvl="6" indent="-228600" algn="l">
              <a:lnSpc>
                <a:spcPct val="100000"/>
              </a:lnSpc>
              <a:spcBef>
                <a:spcPts val="750"/>
              </a:spcBef>
              <a:spcAft>
                <a:spcPts val="0"/>
              </a:spcAft>
              <a:buSzPts val="840"/>
              <a:buNone/>
              <a:defRPr sz="1050">
                <a:solidFill>
                  <a:srgbClr val="888888"/>
                </a:solidFill>
              </a:defRPr>
            </a:lvl7pPr>
            <a:lvl8pPr marL="3657600" lvl="7" indent="-228600" algn="l">
              <a:lnSpc>
                <a:spcPct val="100000"/>
              </a:lnSpc>
              <a:spcBef>
                <a:spcPts val="750"/>
              </a:spcBef>
              <a:spcAft>
                <a:spcPts val="0"/>
              </a:spcAft>
              <a:buSzPts val="840"/>
              <a:buNone/>
              <a:defRPr sz="1050">
                <a:solidFill>
                  <a:srgbClr val="888888"/>
                </a:solidFill>
              </a:defRPr>
            </a:lvl8pPr>
            <a:lvl9pPr marL="4114800" lvl="8" indent="-228600" algn="l">
              <a:lnSpc>
                <a:spcPct val="100000"/>
              </a:lnSpc>
              <a:spcBef>
                <a:spcPts val="750"/>
              </a:spcBef>
              <a:spcAft>
                <a:spcPts val="0"/>
              </a:spcAft>
              <a:buSzPts val="840"/>
              <a:buNone/>
              <a:defRPr sz="1050">
                <a:solidFill>
                  <a:srgbClr val="888888"/>
                </a:solidFill>
              </a:defRPr>
            </a:lvl9pPr>
          </a:lstStyle>
          <a:p>
            <a:endParaRPr/>
          </a:p>
        </p:txBody>
      </p:sp>
      <p:sp>
        <p:nvSpPr>
          <p:cNvPr id="124" name="Google Shape;124;p34"/>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4"/>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4"/>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35"/>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5"/>
          <p:cNvSpPr txBox="1">
            <a:spLocks noGrp="1"/>
          </p:cNvSpPr>
          <p:nvPr>
            <p:ph type="body" idx="1"/>
          </p:nvPr>
        </p:nvSpPr>
        <p:spPr>
          <a:xfrm rot="5400000">
            <a:off x="2276402" y="-148058"/>
            <a:ext cx="2910600" cy="6447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130" name="Google Shape;130;p35"/>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5"/>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5"/>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rot="5400000">
            <a:off x="4495662" y="1937250"/>
            <a:ext cx="3938700" cy="978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6"/>
          <p:cNvSpPr txBox="1">
            <a:spLocks noGrp="1"/>
          </p:cNvSpPr>
          <p:nvPr>
            <p:ph type="body" idx="1"/>
          </p:nvPr>
        </p:nvSpPr>
        <p:spPr>
          <a:xfrm rot="5400000">
            <a:off x="1186264" y="-220950"/>
            <a:ext cx="3938700" cy="52950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136" name="Google Shape;136;p36"/>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6"/>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6"/>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1"/>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159" name="Google Shape;159;p21"/>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1"/>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1"/>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
        <p:cNvGrpSpPr/>
        <p:nvPr/>
      </p:nvGrpSpPr>
      <p:grpSpPr>
        <a:xfrm>
          <a:off x="0" y="0"/>
          <a:ext cx="0" cy="0"/>
          <a:chOff x="0" y="0"/>
          <a:chExt cx="0" cy="0"/>
        </a:xfrm>
      </p:grpSpPr>
      <p:grpSp>
        <p:nvGrpSpPr>
          <p:cNvPr id="29" name="Google Shape;29;p22"/>
          <p:cNvGrpSpPr/>
          <p:nvPr/>
        </p:nvGrpSpPr>
        <p:grpSpPr>
          <a:xfrm>
            <a:off x="0" y="-6350"/>
            <a:ext cx="9144100" cy="5149935"/>
            <a:chOff x="0" y="-8467"/>
            <a:chExt cx="12192133" cy="6866580"/>
          </a:xfrm>
        </p:grpSpPr>
        <p:sp>
          <p:nvSpPr>
            <p:cNvPr id="30" name="Google Shape;30;p22"/>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019"/>
              </a:schemeClr>
            </a:solidFill>
            <a:ln>
              <a:noFill/>
            </a:ln>
          </p:spPr>
        </p:sp>
        <p:cxnSp>
          <p:nvCxnSpPr>
            <p:cNvPr id="31" name="Google Shape;31;p22"/>
            <p:cNvCxnSpPr/>
            <p:nvPr/>
          </p:nvCxnSpPr>
          <p:spPr>
            <a:xfrm>
              <a:off x="9371012" y="0"/>
              <a:ext cx="1219200" cy="6858000"/>
            </a:xfrm>
            <a:prstGeom prst="straightConnector1">
              <a:avLst/>
            </a:prstGeom>
            <a:noFill/>
            <a:ln w="9525" cap="flat" cmpd="sng">
              <a:solidFill>
                <a:schemeClr val="accent1">
                  <a:alpha val="69019"/>
                </a:schemeClr>
              </a:solidFill>
              <a:prstDash val="solid"/>
              <a:round/>
              <a:headEnd type="none" w="sm" len="sm"/>
              <a:tailEnd type="none" w="sm" len="sm"/>
            </a:ln>
          </p:spPr>
        </p:cxnSp>
        <p:cxnSp>
          <p:nvCxnSpPr>
            <p:cNvPr id="32" name="Google Shape;32;p22"/>
            <p:cNvCxnSpPr/>
            <p:nvPr/>
          </p:nvCxnSpPr>
          <p:spPr>
            <a:xfrm flipH="1">
              <a:off x="7425125" y="3681413"/>
              <a:ext cx="4763700" cy="3176700"/>
            </a:xfrm>
            <a:prstGeom prst="straightConnector1">
              <a:avLst/>
            </a:prstGeom>
            <a:noFill/>
            <a:ln w="9525" cap="flat" cmpd="sng">
              <a:solidFill>
                <a:schemeClr val="accent1">
                  <a:alpha val="69019"/>
                </a:schemeClr>
              </a:solidFill>
              <a:prstDash val="solid"/>
              <a:round/>
              <a:headEnd type="none" w="sm" len="sm"/>
              <a:tailEnd type="none" w="sm" len="sm"/>
            </a:ln>
          </p:spPr>
        </p:cxnSp>
        <p:sp>
          <p:nvSpPr>
            <p:cNvPr id="33" name="Google Shape;33;p2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34" name="Google Shape;34;p2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5" name="Google Shape;35;p22"/>
            <p:cNvSpPr/>
            <p:nvPr/>
          </p:nvSpPr>
          <p:spPr>
            <a:xfrm>
              <a:off x="8932333" y="3048000"/>
              <a:ext cx="3259800" cy="38100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2"/>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019"/>
              </a:srgbClr>
            </a:solidFill>
            <a:ln>
              <a:noFill/>
            </a:ln>
          </p:spPr>
        </p:sp>
        <p:sp>
          <p:nvSpPr>
            <p:cNvPr id="37" name="Google Shape;37;p22"/>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019"/>
              </a:schemeClr>
            </a:solidFill>
            <a:ln>
              <a:noFill/>
            </a:ln>
          </p:spPr>
        </p:sp>
        <p:sp>
          <p:nvSpPr>
            <p:cNvPr id="38" name="Google Shape;38;p22"/>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9" name="Google Shape;39;p22"/>
            <p:cNvSpPr/>
            <p:nvPr/>
          </p:nvSpPr>
          <p:spPr>
            <a:xfrm>
              <a:off x="10371666" y="3589867"/>
              <a:ext cx="1817100" cy="32682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 name="Google Shape;40;p22"/>
          <p:cNvSpPr txBox="1">
            <a:spLocks noGrp="1"/>
          </p:cNvSpPr>
          <p:nvPr>
            <p:ph type="ctrTitle"/>
          </p:nvPr>
        </p:nvSpPr>
        <p:spPr>
          <a:xfrm>
            <a:off x="1130300" y="1803400"/>
            <a:ext cx="5825100" cy="12348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4050"/>
              <a:buFont typeface="Trebuchet MS"/>
              <a:buNone/>
              <a:defRPr sz="405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subTitle" idx="1"/>
          </p:nvPr>
        </p:nvSpPr>
        <p:spPr>
          <a:xfrm>
            <a:off x="1130300" y="3038125"/>
            <a:ext cx="5825100" cy="822600"/>
          </a:xfrm>
          <a:prstGeom prst="rect">
            <a:avLst/>
          </a:prstGeom>
          <a:noFill/>
          <a:ln>
            <a:noFill/>
          </a:ln>
        </p:spPr>
        <p:txBody>
          <a:bodyPr spcFirstLastPara="1" wrap="square" lIns="91425" tIns="45700" rIns="91425" bIns="45700" anchor="t" anchorCtr="0">
            <a:normAutofit/>
          </a:bodyPr>
          <a:lstStyle>
            <a:lvl1pPr lvl="0" algn="r">
              <a:lnSpc>
                <a:spcPct val="100000"/>
              </a:lnSpc>
              <a:spcBef>
                <a:spcPts val="750"/>
              </a:spcBef>
              <a:spcAft>
                <a:spcPts val="0"/>
              </a:spcAft>
              <a:buSzPts val="1080"/>
              <a:buNone/>
              <a:defRPr>
                <a:solidFill>
                  <a:srgbClr val="7F7F7F"/>
                </a:solidFill>
              </a:defRPr>
            </a:lvl1pPr>
            <a:lvl2pPr lvl="1" algn="ctr">
              <a:lnSpc>
                <a:spcPct val="100000"/>
              </a:lnSpc>
              <a:spcBef>
                <a:spcPts val="750"/>
              </a:spcBef>
              <a:spcAft>
                <a:spcPts val="0"/>
              </a:spcAft>
              <a:buSzPts val="960"/>
              <a:buNone/>
              <a:defRPr>
                <a:solidFill>
                  <a:srgbClr val="888888"/>
                </a:solidFill>
              </a:defRPr>
            </a:lvl2pPr>
            <a:lvl3pPr lvl="2" algn="ctr">
              <a:lnSpc>
                <a:spcPct val="100000"/>
              </a:lnSpc>
              <a:spcBef>
                <a:spcPts val="750"/>
              </a:spcBef>
              <a:spcAft>
                <a:spcPts val="0"/>
              </a:spcAft>
              <a:buSzPts val="840"/>
              <a:buNone/>
              <a:defRPr>
                <a:solidFill>
                  <a:srgbClr val="888888"/>
                </a:solidFill>
              </a:defRPr>
            </a:lvl3pPr>
            <a:lvl4pPr lvl="3" algn="ctr">
              <a:lnSpc>
                <a:spcPct val="100000"/>
              </a:lnSpc>
              <a:spcBef>
                <a:spcPts val="750"/>
              </a:spcBef>
              <a:spcAft>
                <a:spcPts val="0"/>
              </a:spcAft>
              <a:buSzPts val="720"/>
              <a:buNone/>
              <a:defRPr>
                <a:solidFill>
                  <a:srgbClr val="888888"/>
                </a:solidFill>
              </a:defRPr>
            </a:lvl4pPr>
            <a:lvl5pPr lvl="4" algn="ctr">
              <a:lnSpc>
                <a:spcPct val="100000"/>
              </a:lnSpc>
              <a:spcBef>
                <a:spcPts val="750"/>
              </a:spcBef>
              <a:spcAft>
                <a:spcPts val="0"/>
              </a:spcAft>
              <a:buSzPts val="720"/>
              <a:buNone/>
              <a:defRPr>
                <a:solidFill>
                  <a:srgbClr val="888888"/>
                </a:solidFill>
              </a:defRPr>
            </a:lvl5pPr>
            <a:lvl6pPr lvl="5" algn="ctr">
              <a:lnSpc>
                <a:spcPct val="100000"/>
              </a:lnSpc>
              <a:spcBef>
                <a:spcPts val="750"/>
              </a:spcBef>
              <a:spcAft>
                <a:spcPts val="0"/>
              </a:spcAft>
              <a:buSzPts val="720"/>
              <a:buNone/>
              <a:defRPr>
                <a:solidFill>
                  <a:srgbClr val="888888"/>
                </a:solidFill>
              </a:defRPr>
            </a:lvl6pPr>
            <a:lvl7pPr lvl="6" algn="ctr">
              <a:lnSpc>
                <a:spcPct val="100000"/>
              </a:lnSpc>
              <a:spcBef>
                <a:spcPts val="750"/>
              </a:spcBef>
              <a:spcAft>
                <a:spcPts val="0"/>
              </a:spcAft>
              <a:buSzPts val="720"/>
              <a:buNone/>
              <a:defRPr>
                <a:solidFill>
                  <a:srgbClr val="888888"/>
                </a:solidFill>
              </a:defRPr>
            </a:lvl7pPr>
            <a:lvl8pPr lvl="7" algn="ctr">
              <a:lnSpc>
                <a:spcPct val="100000"/>
              </a:lnSpc>
              <a:spcBef>
                <a:spcPts val="750"/>
              </a:spcBef>
              <a:spcAft>
                <a:spcPts val="0"/>
              </a:spcAft>
              <a:buSzPts val="720"/>
              <a:buNone/>
              <a:defRPr>
                <a:solidFill>
                  <a:srgbClr val="888888"/>
                </a:solidFill>
              </a:defRPr>
            </a:lvl8pPr>
            <a:lvl9pPr lvl="8" algn="ctr">
              <a:lnSpc>
                <a:spcPct val="100000"/>
              </a:lnSpc>
              <a:spcBef>
                <a:spcPts val="750"/>
              </a:spcBef>
              <a:spcAft>
                <a:spcPts val="0"/>
              </a:spcAft>
              <a:buSzPts val="720"/>
              <a:buNone/>
              <a:defRPr>
                <a:solidFill>
                  <a:srgbClr val="888888"/>
                </a:solidFill>
              </a:defRPr>
            </a:lvl9pPr>
          </a:lstStyle>
          <a:p>
            <a:endParaRPr/>
          </a:p>
        </p:txBody>
      </p:sp>
      <p:sp>
        <p:nvSpPr>
          <p:cNvPr id="42" name="Google Shape;42;p22"/>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23"/>
          <p:cNvSpPr txBox="1">
            <a:spLocks noGrp="1"/>
          </p:cNvSpPr>
          <p:nvPr>
            <p:ph type="title"/>
          </p:nvPr>
        </p:nvSpPr>
        <p:spPr>
          <a:xfrm>
            <a:off x="508001" y="2025651"/>
            <a:ext cx="6447600" cy="1369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000"/>
              <a:buFont typeface="Trebuchet MS"/>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body" idx="1"/>
          </p:nvPr>
        </p:nvSpPr>
        <p:spPr>
          <a:xfrm>
            <a:off x="508001" y="3395586"/>
            <a:ext cx="6447600" cy="645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SzPts val="1200"/>
              <a:buNone/>
              <a:defRPr sz="1500">
                <a:solidFill>
                  <a:srgbClr val="7F7F7F"/>
                </a:solidFill>
              </a:defRPr>
            </a:lvl1pPr>
            <a:lvl2pPr marL="914400" lvl="1" indent="-228600" algn="l">
              <a:lnSpc>
                <a:spcPct val="100000"/>
              </a:lnSpc>
              <a:spcBef>
                <a:spcPts val="750"/>
              </a:spcBef>
              <a:spcAft>
                <a:spcPts val="0"/>
              </a:spcAft>
              <a:buSzPts val="1080"/>
              <a:buNone/>
              <a:defRPr sz="1350">
                <a:solidFill>
                  <a:srgbClr val="888888"/>
                </a:solidFill>
              </a:defRPr>
            </a:lvl2pPr>
            <a:lvl3pPr marL="1371600" lvl="2" indent="-228600" algn="l">
              <a:lnSpc>
                <a:spcPct val="100000"/>
              </a:lnSpc>
              <a:spcBef>
                <a:spcPts val="750"/>
              </a:spcBef>
              <a:spcAft>
                <a:spcPts val="0"/>
              </a:spcAft>
              <a:buSzPts val="960"/>
              <a:buNone/>
              <a:defRPr sz="1200">
                <a:solidFill>
                  <a:srgbClr val="888888"/>
                </a:solidFill>
              </a:defRPr>
            </a:lvl3pPr>
            <a:lvl4pPr marL="1828800" lvl="3" indent="-228600" algn="l">
              <a:lnSpc>
                <a:spcPct val="100000"/>
              </a:lnSpc>
              <a:spcBef>
                <a:spcPts val="750"/>
              </a:spcBef>
              <a:spcAft>
                <a:spcPts val="0"/>
              </a:spcAft>
              <a:buSzPts val="840"/>
              <a:buNone/>
              <a:defRPr sz="1050">
                <a:solidFill>
                  <a:srgbClr val="888888"/>
                </a:solidFill>
              </a:defRPr>
            </a:lvl4pPr>
            <a:lvl5pPr marL="2286000" lvl="4" indent="-228600" algn="l">
              <a:lnSpc>
                <a:spcPct val="100000"/>
              </a:lnSpc>
              <a:spcBef>
                <a:spcPts val="750"/>
              </a:spcBef>
              <a:spcAft>
                <a:spcPts val="0"/>
              </a:spcAft>
              <a:buSzPts val="840"/>
              <a:buNone/>
              <a:defRPr sz="1050">
                <a:solidFill>
                  <a:srgbClr val="888888"/>
                </a:solidFill>
              </a:defRPr>
            </a:lvl5pPr>
            <a:lvl6pPr marL="2743200" lvl="5" indent="-228600" algn="l">
              <a:lnSpc>
                <a:spcPct val="100000"/>
              </a:lnSpc>
              <a:spcBef>
                <a:spcPts val="750"/>
              </a:spcBef>
              <a:spcAft>
                <a:spcPts val="0"/>
              </a:spcAft>
              <a:buSzPts val="840"/>
              <a:buNone/>
              <a:defRPr sz="1050">
                <a:solidFill>
                  <a:srgbClr val="888888"/>
                </a:solidFill>
              </a:defRPr>
            </a:lvl6pPr>
            <a:lvl7pPr marL="3200400" lvl="6" indent="-228600" algn="l">
              <a:lnSpc>
                <a:spcPct val="100000"/>
              </a:lnSpc>
              <a:spcBef>
                <a:spcPts val="750"/>
              </a:spcBef>
              <a:spcAft>
                <a:spcPts val="0"/>
              </a:spcAft>
              <a:buSzPts val="840"/>
              <a:buNone/>
              <a:defRPr sz="1050">
                <a:solidFill>
                  <a:srgbClr val="888888"/>
                </a:solidFill>
              </a:defRPr>
            </a:lvl7pPr>
            <a:lvl8pPr marL="3657600" lvl="7" indent="-228600" algn="l">
              <a:lnSpc>
                <a:spcPct val="100000"/>
              </a:lnSpc>
              <a:spcBef>
                <a:spcPts val="750"/>
              </a:spcBef>
              <a:spcAft>
                <a:spcPts val="0"/>
              </a:spcAft>
              <a:buSzPts val="840"/>
              <a:buNone/>
              <a:defRPr sz="1050">
                <a:solidFill>
                  <a:srgbClr val="888888"/>
                </a:solidFill>
              </a:defRPr>
            </a:lvl8pPr>
            <a:lvl9pPr marL="4114800" lvl="8" indent="-228600" algn="l">
              <a:lnSpc>
                <a:spcPct val="100000"/>
              </a:lnSpc>
              <a:spcBef>
                <a:spcPts val="750"/>
              </a:spcBef>
              <a:spcAft>
                <a:spcPts val="0"/>
              </a:spcAft>
              <a:buSzPts val="840"/>
              <a:buNone/>
              <a:defRPr sz="1050">
                <a:solidFill>
                  <a:srgbClr val="888888"/>
                </a:solidFill>
              </a:defRPr>
            </a:lvl9pPr>
          </a:lstStyle>
          <a:p>
            <a:endParaRPr/>
          </a:p>
        </p:txBody>
      </p:sp>
      <p:sp>
        <p:nvSpPr>
          <p:cNvPr id="48" name="Google Shape;48;p23"/>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3"/>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24"/>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body" idx="1"/>
          </p:nvPr>
        </p:nvSpPr>
        <p:spPr>
          <a:xfrm>
            <a:off x="508001" y="1620442"/>
            <a:ext cx="3138000" cy="291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54" name="Google Shape;54;p24"/>
          <p:cNvSpPr txBox="1">
            <a:spLocks noGrp="1"/>
          </p:cNvSpPr>
          <p:nvPr>
            <p:ph type="body" idx="2"/>
          </p:nvPr>
        </p:nvSpPr>
        <p:spPr>
          <a:xfrm>
            <a:off x="3817477" y="1620442"/>
            <a:ext cx="3138000" cy="291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55" name="Google Shape;55;p24"/>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7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06809" y="1620737"/>
            <a:ext cx="3139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61" name="Google Shape;61;p25"/>
          <p:cNvSpPr txBox="1">
            <a:spLocks noGrp="1"/>
          </p:cNvSpPr>
          <p:nvPr>
            <p:ph type="body" idx="2"/>
          </p:nvPr>
        </p:nvSpPr>
        <p:spPr>
          <a:xfrm>
            <a:off x="506809" y="2052934"/>
            <a:ext cx="3139200" cy="24780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62" name="Google Shape;62;p25"/>
          <p:cNvSpPr txBox="1">
            <a:spLocks noGrp="1"/>
          </p:cNvSpPr>
          <p:nvPr>
            <p:ph type="body" idx="3"/>
          </p:nvPr>
        </p:nvSpPr>
        <p:spPr>
          <a:xfrm>
            <a:off x="3816287" y="1620737"/>
            <a:ext cx="3139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63" name="Google Shape;63;p25"/>
          <p:cNvSpPr txBox="1">
            <a:spLocks noGrp="1"/>
          </p:cNvSpPr>
          <p:nvPr>
            <p:ph type="body" idx="4"/>
          </p:nvPr>
        </p:nvSpPr>
        <p:spPr>
          <a:xfrm>
            <a:off x="3816288" y="2052934"/>
            <a:ext cx="3139200" cy="24780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64" name="Google Shape;64;p25"/>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26"/>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27"/>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28"/>
          <p:cNvSpPr txBox="1">
            <a:spLocks noGrp="1"/>
          </p:cNvSpPr>
          <p:nvPr>
            <p:ph type="title"/>
          </p:nvPr>
        </p:nvSpPr>
        <p:spPr>
          <a:xfrm>
            <a:off x="508001" y="1123953"/>
            <a:ext cx="2890800" cy="958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500"/>
              <a:buFont typeface="Trebuchet MS"/>
              <a:buNone/>
              <a:defRPr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body" idx="1"/>
          </p:nvPr>
        </p:nvSpPr>
        <p:spPr>
          <a:xfrm>
            <a:off x="3570346" y="386193"/>
            <a:ext cx="3385200" cy="4144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79" name="Google Shape;79;p28"/>
          <p:cNvSpPr txBox="1">
            <a:spLocks noGrp="1"/>
          </p:cNvSpPr>
          <p:nvPr>
            <p:ph type="body" idx="2"/>
          </p:nvPr>
        </p:nvSpPr>
        <p:spPr>
          <a:xfrm>
            <a:off x="508001" y="2082802"/>
            <a:ext cx="2890800" cy="1938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840"/>
              <a:buNone/>
              <a:defRPr sz="1050"/>
            </a:lvl2pPr>
            <a:lvl3pPr marL="1371600" lvl="2" indent="-228600" algn="l">
              <a:lnSpc>
                <a:spcPct val="100000"/>
              </a:lnSpc>
              <a:spcBef>
                <a:spcPts val="750"/>
              </a:spcBef>
              <a:spcAft>
                <a:spcPts val="0"/>
              </a:spcAft>
              <a:buSzPts val="720"/>
              <a:buNone/>
              <a:defRPr sz="900"/>
            </a:lvl3pPr>
            <a:lvl4pPr marL="1828800" lvl="3" indent="-228600" algn="l">
              <a:lnSpc>
                <a:spcPct val="100000"/>
              </a:lnSpc>
              <a:spcBef>
                <a:spcPts val="750"/>
              </a:spcBef>
              <a:spcAft>
                <a:spcPts val="0"/>
              </a:spcAft>
              <a:buSzPts val="600"/>
              <a:buNone/>
              <a:defRPr sz="750"/>
            </a:lvl4pPr>
            <a:lvl5pPr marL="2286000" lvl="4" indent="-228600" algn="l">
              <a:lnSpc>
                <a:spcPct val="100000"/>
              </a:lnSpc>
              <a:spcBef>
                <a:spcPts val="750"/>
              </a:spcBef>
              <a:spcAft>
                <a:spcPts val="0"/>
              </a:spcAft>
              <a:buSzPts val="600"/>
              <a:buNone/>
              <a:defRPr sz="750"/>
            </a:lvl5pPr>
            <a:lvl6pPr marL="2743200" lvl="5" indent="-228600" algn="l">
              <a:lnSpc>
                <a:spcPct val="100000"/>
              </a:lnSpc>
              <a:spcBef>
                <a:spcPts val="750"/>
              </a:spcBef>
              <a:spcAft>
                <a:spcPts val="0"/>
              </a:spcAft>
              <a:buSzPts val="600"/>
              <a:buNone/>
              <a:defRPr sz="750"/>
            </a:lvl6pPr>
            <a:lvl7pPr marL="3200400" lvl="6" indent="-228600" algn="l">
              <a:lnSpc>
                <a:spcPct val="100000"/>
              </a:lnSpc>
              <a:spcBef>
                <a:spcPts val="750"/>
              </a:spcBef>
              <a:spcAft>
                <a:spcPts val="0"/>
              </a:spcAft>
              <a:buSzPts val="600"/>
              <a:buNone/>
              <a:defRPr sz="750"/>
            </a:lvl7pPr>
            <a:lvl8pPr marL="3657600" lvl="7" indent="-228600" algn="l">
              <a:lnSpc>
                <a:spcPct val="100000"/>
              </a:lnSpc>
              <a:spcBef>
                <a:spcPts val="750"/>
              </a:spcBef>
              <a:spcAft>
                <a:spcPts val="0"/>
              </a:spcAft>
              <a:buSzPts val="600"/>
              <a:buNone/>
              <a:defRPr sz="750"/>
            </a:lvl8pPr>
            <a:lvl9pPr marL="4114800" lvl="8" indent="-228600" algn="l">
              <a:lnSpc>
                <a:spcPct val="100000"/>
              </a:lnSpc>
              <a:spcBef>
                <a:spcPts val="750"/>
              </a:spcBef>
              <a:spcAft>
                <a:spcPts val="0"/>
              </a:spcAft>
              <a:buSzPts val="600"/>
              <a:buNone/>
              <a:defRPr sz="750"/>
            </a:lvl9pPr>
          </a:lstStyle>
          <a:p>
            <a:endParaRPr/>
          </a:p>
        </p:txBody>
      </p:sp>
      <p:sp>
        <p:nvSpPr>
          <p:cNvPr id="80" name="Google Shape;80;p28"/>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8"/>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29"/>
          <p:cNvSpPr txBox="1">
            <a:spLocks noGrp="1"/>
          </p:cNvSpPr>
          <p:nvPr>
            <p:ph type="title"/>
          </p:nvPr>
        </p:nvSpPr>
        <p:spPr>
          <a:xfrm>
            <a:off x="508001" y="3600450"/>
            <a:ext cx="64476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800"/>
              <a:buFont typeface="Trebuchet MS"/>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9"/>
          <p:cNvSpPr>
            <a:spLocks noGrp="1"/>
          </p:cNvSpPr>
          <p:nvPr>
            <p:ph type="pic" idx="2"/>
          </p:nvPr>
        </p:nvSpPr>
        <p:spPr>
          <a:xfrm>
            <a:off x="508001" y="457200"/>
            <a:ext cx="6447600" cy="2884200"/>
          </a:xfrm>
          <a:prstGeom prst="rect">
            <a:avLst/>
          </a:prstGeom>
          <a:noFill/>
          <a:ln>
            <a:noFill/>
          </a:ln>
        </p:spPr>
      </p:sp>
      <p:sp>
        <p:nvSpPr>
          <p:cNvPr id="86" name="Google Shape;86;p29"/>
          <p:cNvSpPr txBox="1">
            <a:spLocks noGrp="1"/>
          </p:cNvSpPr>
          <p:nvPr>
            <p:ph type="body" idx="1"/>
          </p:nvPr>
        </p:nvSpPr>
        <p:spPr>
          <a:xfrm>
            <a:off x="508001" y="4025504"/>
            <a:ext cx="6447600" cy="505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SzPts val="720"/>
              <a:buNone/>
              <a:defRPr sz="90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87" name="Google Shape;87;p29"/>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9"/>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600"/>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
        <p:nvSpPr>
          <p:cNvPr id="89" name="Google Shape;89;p29"/>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8"/>
          <p:cNvGrpSpPr/>
          <p:nvPr/>
        </p:nvGrpSpPr>
        <p:grpSpPr>
          <a:xfrm>
            <a:off x="0" y="-6350"/>
            <a:ext cx="9144100" cy="5149935"/>
            <a:chOff x="0" y="-8467"/>
            <a:chExt cx="12192133" cy="6866580"/>
          </a:xfrm>
        </p:grpSpPr>
        <p:cxnSp>
          <p:nvCxnSpPr>
            <p:cNvPr id="7" name="Google Shape;7;p18"/>
            <p:cNvCxnSpPr/>
            <p:nvPr/>
          </p:nvCxnSpPr>
          <p:spPr>
            <a:xfrm>
              <a:off x="9371012" y="0"/>
              <a:ext cx="1219200" cy="6858000"/>
            </a:xfrm>
            <a:prstGeom prst="straightConnector1">
              <a:avLst/>
            </a:prstGeom>
            <a:noFill/>
            <a:ln w="9525" cap="flat" cmpd="sng">
              <a:solidFill>
                <a:schemeClr val="accent1">
                  <a:alpha val="69019"/>
                </a:schemeClr>
              </a:solidFill>
              <a:prstDash val="solid"/>
              <a:round/>
              <a:headEnd type="none" w="sm" len="sm"/>
              <a:tailEnd type="none" w="sm" len="sm"/>
            </a:ln>
          </p:spPr>
        </p:cxnSp>
        <p:cxnSp>
          <p:nvCxnSpPr>
            <p:cNvPr id="8" name="Google Shape;8;p18"/>
            <p:cNvCxnSpPr/>
            <p:nvPr/>
          </p:nvCxnSpPr>
          <p:spPr>
            <a:xfrm flipH="1">
              <a:off x="7425125" y="3681413"/>
              <a:ext cx="4763700" cy="3176700"/>
            </a:xfrm>
            <a:prstGeom prst="straightConnector1">
              <a:avLst/>
            </a:prstGeom>
            <a:noFill/>
            <a:ln w="9525" cap="flat" cmpd="sng">
              <a:solidFill>
                <a:schemeClr val="accent1">
                  <a:alpha val="69019"/>
                </a:schemeClr>
              </a:solidFill>
              <a:prstDash val="solid"/>
              <a:round/>
              <a:headEnd type="none" w="sm" len="sm"/>
              <a:tailEnd type="none" w="sm" len="sm"/>
            </a:ln>
          </p:spPr>
        </p:cxnSp>
        <p:sp>
          <p:nvSpPr>
            <p:cNvPr id="9" name="Google Shape;9;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10" name="Google Shape;10;p1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8"/>
            <p:cNvSpPr/>
            <p:nvPr/>
          </p:nvSpPr>
          <p:spPr>
            <a:xfrm>
              <a:off x="8932333" y="3048000"/>
              <a:ext cx="3259800" cy="38100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019"/>
              </a:srgbClr>
            </a:solidFill>
            <a:ln>
              <a:noFill/>
            </a:ln>
          </p:spPr>
        </p:sp>
        <p:sp>
          <p:nvSpPr>
            <p:cNvPr id="13" name="Google Shape;13;p18"/>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019"/>
              </a:schemeClr>
            </a:solidFill>
            <a:ln>
              <a:noFill/>
            </a:ln>
          </p:spPr>
        </p:sp>
        <p:sp>
          <p:nvSpPr>
            <p:cNvPr id="14" name="Google Shape;14;p18"/>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5" name="Google Shape;15;p18"/>
            <p:cNvSpPr/>
            <p:nvPr/>
          </p:nvSpPr>
          <p:spPr>
            <a:xfrm>
              <a:off x="10371666" y="3589867"/>
              <a:ext cx="1817100" cy="32682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0" y="4013200"/>
              <a:ext cx="448800" cy="2844900"/>
            </a:xfrm>
            <a:prstGeom prst="triangle">
              <a:avLst>
                <a:gd name="adj" fmla="val 0"/>
              </a:avLst>
            </a:prstGeom>
            <a:solidFill>
              <a:schemeClr val="accent1">
                <a:alpha val="6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 name="Google Shape;17;p18"/>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27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8" name="Google Shape;18;p18"/>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100000"/>
              </a:lnSpc>
              <a:spcBef>
                <a:spcPts val="750"/>
              </a:spcBef>
              <a:spcAft>
                <a:spcPts val="0"/>
              </a:spcAft>
              <a:buClr>
                <a:schemeClr val="accent1"/>
              </a:buClr>
              <a:buSzPts val="1080"/>
              <a:buFont typeface="Noto Sans Symbols"/>
              <a:buChar char="►"/>
              <a:defRPr sz="1350" b="0" i="0" u="none" strike="noStrike" cap="none">
                <a:solidFill>
                  <a:srgbClr val="3F3F3F"/>
                </a:solidFill>
                <a:latin typeface="Trebuchet MS"/>
                <a:ea typeface="Trebuchet MS"/>
                <a:cs typeface="Trebuchet MS"/>
                <a:sym typeface="Trebuchet MS"/>
              </a:defRPr>
            </a:lvl1pPr>
            <a:lvl2pPr marL="914400" marR="0" lvl="1" indent="-289560" algn="l" rtl="0">
              <a:lnSpc>
                <a:spcPct val="100000"/>
              </a:lnSpc>
              <a:spcBef>
                <a:spcPts val="75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2pPr>
            <a:lvl3pPr marL="1371600" marR="0" lvl="2" indent="-281939" algn="l" rtl="0">
              <a:lnSpc>
                <a:spcPct val="100000"/>
              </a:lnSpc>
              <a:spcBef>
                <a:spcPts val="750"/>
              </a:spcBef>
              <a:spcAft>
                <a:spcPts val="0"/>
              </a:spcAft>
              <a:buClr>
                <a:schemeClr val="accent1"/>
              </a:buClr>
              <a:buSzPts val="840"/>
              <a:buFont typeface="Noto Sans Symbols"/>
              <a:buChar char="►"/>
              <a:defRPr sz="1050" b="0" i="0" u="none" strike="noStrike" cap="none">
                <a:solidFill>
                  <a:srgbClr val="3F3F3F"/>
                </a:solidFill>
                <a:latin typeface="Trebuchet MS"/>
                <a:ea typeface="Trebuchet MS"/>
                <a:cs typeface="Trebuchet MS"/>
                <a:sym typeface="Trebuchet MS"/>
              </a:defRPr>
            </a:lvl3pPr>
            <a:lvl4pPr marL="1828800" marR="0" lvl="3" indent="-274319" algn="l" rtl="0">
              <a:lnSpc>
                <a:spcPct val="100000"/>
              </a:lnSpc>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4pPr>
            <a:lvl5pPr marL="2286000" marR="0" lvl="4"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5pPr>
            <a:lvl6pPr marL="2743200" marR="0" lvl="5"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6pPr>
            <a:lvl7pPr marL="3200400" marR="0" lvl="6"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7pPr>
            <a:lvl8pPr marL="3657600" marR="0" lvl="7"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8pPr>
            <a:lvl9pPr marL="4114800" marR="0" lvl="8"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8"/>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8"/>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8"/>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9"/>
        <p:cNvGrpSpPr/>
        <p:nvPr/>
      </p:nvGrpSpPr>
      <p:grpSpPr>
        <a:xfrm>
          <a:off x="0" y="0"/>
          <a:ext cx="0" cy="0"/>
          <a:chOff x="0" y="0"/>
          <a:chExt cx="0" cy="0"/>
        </a:xfrm>
      </p:grpSpPr>
      <p:grpSp>
        <p:nvGrpSpPr>
          <p:cNvPr id="140" name="Google Shape;140;p19"/>
          <p:cNvGrpSpPr/>
          <p:nvPr/>
        </p:nvGrpSpPr>
        <p:grpSpPr>
          <a:xfrm>
            <a:off x="0" y="-6350"/>
            <a:ext cx="9144100" cy="5149935"/>
            <a:chOff x="0" y="-8467"/>
            <a:chExt cx="12192133" cy="6866580"/>
          </a:xfrm>
        </p:grpSpPr>
        <p:cxnSp>
          <p:nvCxnSpPr>
            <p:cNvPr id="141" name="Google Shape;141;p19"/>
            <p:cNvCxnSpPr/>
            <p:nvPr/>
          </p:nvCxnSpPr>
          <p:spPr>
            <a:xfrm>
              <a:off x="9371012" y="0"/>
              <a:ext cx="1219200" cy="6858000"/>
            </a:xfrm>
            <a:prstGeom prst="straightConnector1">
              <a:avLst/>
            </a:prstGeom>
            <a:noFill/>
            <a:ln w="9525" cap="flat" cmpd="sng">
              <a:solidFill>
                <a:schemeClr val="accent1">
                  <a:alpha val="69019"/>
                </a:schemeClr>
              </a:solidFill>
              <a:prstDash val="solid"/>
              <a:round/>
              <a:headEnd type="none" w="sm" len="sm"/>
              <a:tailEnd type="none" w="sm" len="sm"/>
            </a:ln>
          </p:spPr>
        </p:cxnSp>
        <p:cxnSp>
          <p:nvCxnSpPr>
            <p:cNvPr id="142" name="Google Shape;142;p19"/>
            <p:cNvCxnSpPr/>
            <p:nvPr/>
          </p:nvCxnSpPr>
          <p:spPr>
            <a:xfrm flipH="1">
              <a:off x="7425125" y="3681413"/>
              <a:ext cx="4763700" cy="3176700"/>
            </a:xfrm>
            <a:prstGeom prst="straightConnector1">
              <a:avLst/>
            </a:prstGeom>
            <a:noFill/>
            <a:ln w="9525" cap="flat" cmpd="sng">
              <a:solidFill>
                <a:schemeClr val="accent1">
                  <a:alpha val="69019"/>
                </a:schemeClr>
              </a:solidFill>
              <a:prstDash val="solid"/>
              <a:round/>
              <a:headEnd type="none" w="sm" len="sm"/>
              <a:tailEnd type="none" w="sm" len="sm"/>
            </a:ln>
          </p:spPr>
        </p:cxnSp>
        <p:sp>
          <p:nvSpPr>
            <p:cNvPr id="143" name="Google Shape;143;p1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144" name="Google Shape;144;p19"/>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5" name="Google Shape;145;p19"/>
            <p:cNvSpPr/>
            <p:nvPr/>
          </p:nvSpPr>
          <p:spPr>
            <a:xfrm>
              <a:off x="8932333" y="3048000"/>
              <a:ext cx="3259800" cy="38100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019"/>
              </a:srgbClr>
            </a:solidFill>
            <a:ln>
              <a:noFill/>
            </a:ln>
          </p:spPr>
        </p:sp>
        <p:sp>
          <p:nvSpPr>
            <p:cNvPr id="147" name="Google Shape;147;p19"/>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019"/>
              </a:schemeClr>
            </a:solidFill>
            <a:ln>
              <a:noFill/>
            </a:ln>
          </p:spPr>
        </p:sp>
        <p:sp>
          <p:nvSpPr>
            <p:cNvPr id="148" name="Google Shape;148;p19"/>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49" name="Google Shape;149;p19"/>
            <p:cNvSpPr/>
            <p:nvPr/>
          </p:nvSpPr>
          <p:spPr>
            <a:xfrm>
              <a:off x="10371666" y="3589867"/>
              <a:ext cx="1817100" cy="3268200"/>
            </a:xfrm>
            <a:prstGeom prst="triangle">
              <a:avLst>
                <a:gd name="adj" fmla="val 100000"/>
              </a:avLst>
            </a:prstGeom>
            <a:solidFill>
              <a:srgbClr val="16B0E3">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0" y="4013200"/>
              <a:ext cx="448800" cy="2844900"/>
            </a:xfrm>
            <a:prstGeom prst="triangle">
              <a:avLst>
                <a:gd name="adj" fmla="val 0"/>
              </a:avLst>
            </a:prstGeom>
            <a:solidFill>
              <a:schemeClr val="accent1">
                <a:alpha val="6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1" name="Google Shape;151;p19"/>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27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52" name="Google Shape;152;p19"/>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100000"/>
              </a:lnSpc>
              <a:spcBef>
                <a:spcPts val="750"/>
              </a:spcBef>
              <a:spcAft>
                <a:spcPts val="0"/>
              </a:spcAft>
              <a:buClr>
                <a:schemeClr val="accent1"/>
              </a:buClr>
              <a:buSzPts val="1080"/>
              <a:buFont typeface="Noto Sans Symbols"/>
              <a:buChar char="►"/>
              <a:defRPr sz="1350" b="0" i="0" u="none" strike="noStrike" cap="none">
                <a:solidFill>
                  <a:srgbClr val="FEFEFE"/>
                </a:solidFill>
                <a:latin typeface="Trebuchet MS"/>
                <a:ea typeface="Trebuchet MS"/>
                <a:cs typeface="Trebuchet MS"/>
                <a:sym typeface="Trebuchet MS"/>
              </a:defRPr>
            </a:lvl1pPr>
            <a:lvl2pPr marL="914400" marR="0" lvl="1" indent="-289560" algn="l" rtl="0">
              <a:lnSpc>
                <a:spcPct val="100000"/>
              </a:lnSpc>
              <a:spcBef>
                <a:spcPts val="75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2pPr>
            <a:lvl3pPr marL="1371600" marR="0" lvl="2" indent="-281939" algn="l" rtl="0">
              <a:lnSpc>
                <a:spcPct val="100000"/>
              </a:lnSpc>
              <a:spcBef>
                <a:spcPts val="750"/>
              </a:spcBef>
              <a:spcAft>
                <a:spcPts val="0"/>
              </a:spcAft>
              <a:buClr>
                <a:schemeClr val="accent1"/>
              </a:buClr>
              <a:buSzPts val="840"/>
              <a:buFont typeface="Noto Sans Symbols"/>
              <a:buChar char="►"/>
              <a:defRPr sz="1050" b="0" i="0" u="none" strike="noStrike" cap="none">
                <a:solidFill>
                  <a:srgbClr val="FEFEFE"/>
                </a:solidFill>
                <a:latin typeface="Trebuchet MS"/>
                <a:ea typeface="Trebuchet MS"/>
                <a:cs typeface="Trebuchet MS"/>
                <a:sym typeface="Trebuchet MS"/>
              </a:defRPr>
            </a:lvl3pPr>
            <a:lvl4pPr marL="1828800" marR="0" lvl="3" indent="-274319" algn="l" rtl="0">
              <a:lnSpc>
                <a:spcPct val="100000"/>
              </a:lnSpc>
              <a:spcBef>
                <a:spcPts val="750"/>
              </a:spcBef>
              <a:spcAft>
                <a:spcPts val="0"/>
              </a:spcAft>
              <a:buClr>
                <a:schemeClr val="accent1"/>
              </a:buClr>
              <a:buSzPts val="720"/>
              <a:buFont typeface="Noto Sans Symbols"/>
              <a:buChar char="►"/>
              <a:defRPr sz="900" b="0" i="0" u="none" strike="noStrike" cap="none">
                <a:solidFill>
                  <a:srgbClr val="FEFEFE"/>
                </a:solidFill>
                <a:latin typeface="Trebuchet MS"/>
                <a:ea typeface="Trebuchet MS"/>
                <a:cs typeface="Trebuchet MS"/>
                <a:sym typeface="Trebuchet MS"/>
              </a:defRPr>
            </a:lvl4pPr>
            <a:lvl5pPr marL="2286000" marR="0" lvl="4"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FEFEFE"/>
                </a:solidFill>
                <a:latin typeface="Trebuchet MS"/>
                <a:ea typeface="Trebuchet MS"/>
                <a:cs typeface="Trebuchet MS"/>
                <a:sym typeface="Trebuchet MS"/>
              </a:defRPr>
            </a:lvl5pPr>
            <a:lvl6pPr marL="2743200" marR="0" lvl="5"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FEFEFE"/>
                </a:solidFill>
                <a:latin typeface="Trebuchet MS"/>
                <a:ea typeface="Trebuchet MS"/>
                <a:cs typeface="Trebuchet MS"/>
                <a:sym typeface="Trebuchet MS"/>
              </a:defRPr>
            </a:lvl6pPr>
            <a:lvl7pPr marL="3200400" marR="0" lvl="6"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FEFEFE"/>
                </a:solidFill>
                <a:latin typeface="Trebuchet MS"/>
                <a:ea typeface="Trebuchet MS"/>
                <a:cs typeface="Trebuchet MS"/>
                <a:sym typeface="Trebuchet MS"/>
              </a:defRPr>
            </a:lvl7pPr>
            <a:lvl8pPr marL="3657600" marR="0" lvl="7"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FEFEFE"/>
                </a:solidFill>
                <a:latin typeface="Trebuchet MS"/>
                <a:ea typeface="Trebuchet MS"/>
                <a:cs typeface="Trebuchet MS"/>
                <a:sym typeface="Trebuchet MS"/>
              </a:defRPr>
            </a:lvl8pPr>
            <a:lvl9pPr marL="4114800" marR="0" lvl="8"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FEFEFE"/>
                </a:solidFill>
                <a:latin typeface="Trebuchet MS"/>
                <a:ea typeface="Trebuchet MS"/>
                <a:cs typeface="Trebuchet MS"/>
                <a:sym typeface="Trebuchet MS"/>
              </a:defRPr>
            </a:lvl9pPr>
          </a:lstStyle>
          <a:p>
            <a:endParaRPr/>
          </a:p>
        </p:txBody>
      </p:sp>
      <p:sp>
        <p:nvSpPr>
          <p:cNvPr id="153" name="Google Shape;153;p19"/>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54" name="Google Shape;154;p19"/>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55" name="Google Shape;155;p19"/>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sites.dartmouth.edu/learning/2017/05/18/understanding-the-growth-mindset/" TargetMode="External"/><Relationship Id="rId7" Type="http://schemas.openxmlformats.org/officeDocument/2006/relationships/hyperlink" Target="https://www.womenwork.org/wp-content/uploads/2016/02/parenting-techniques.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ped.state.nm.us" TargetMode="External"/><Relationship Id="rId5" Type="http://schemas.openxmlformats.org/officeDocument/2006/relationships/hyperlink" Target="https://www.researchgate.net/publication/332978612_Best_Practice_Guide_for_Positive_Parenting_A_resource_for_practitioners_working_with_families" TargetMode="External"/><Relationship Id="rId4" Type="http://schemas.openxmlformats.org/officeDocument/2006/relationships/hyperlink" Target="https://teacherbooker.com/three-things-most-people-dont-grasp-about-growth-minds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M1CHPnZfFmU"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gf3f0aa1011_2_0"/>
          <p:cNvSpPr txBox="1">
            <a:spLocks noGrp="1"/>
          </p:cNvSpPr>
          <p:nvPr>
            <p:ph type="title"/>
          </p:nvPr>
        </p:nvSpPr>
        <p:spPr>
          <a:xfrm>
            <a:off x="280100" y="209550"/>
            <a:ext cx="2399400" cy="2846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28571"/>
              <a:buFont typeface="Arial"/>
              <a:buNone/>
            </a:pPr>
            <a:r>
              <a:rPr lang="en-CA" sz="3850" b="1" i="1">
                <a:solidFill>
                  <a:srgbClr val="351C75"/>
                </a:solidFill>
                <a:latin typeface="Lobster"/>
                <a:ea typeface="Lobster"/>
                <a:cs typeface="Lobster"/>
                <a:sym typeface="Lobster"/>
              </a:rPr>
              <a:t>Growth Mindset </a:t>
            </a:r>
            <a:endParaRPr sz="3850" b="1" i="1">
              <a:solidFill>
                <a:srgbClr val="351C75"/>
              </a:solidFill>
              <a:latin typeface="Lobster"/>
              <a:ea typeface="Lobster"/>
              <a:cs typeface="Lobster"/>
              <a:sym typeface="Lobster"/>
            </a:endParaRPr>
          </a:p>
          <a:p>
            <a:pPr marL="0" lvl="0" indent="0" algn="l" rtl="0">
              <a:lnSpc>
                <a:spcPct val="100000"/>
              </a:lnSpc>
              <a:spcBef>
                <a:spcPts val="0"/>
              </a:spcBef>
              <a:spcAft>
                <a:spcPts val="0"/>
              </a:spcAft>
              <a:buClr>
                <a:schemeClr val="dk1"/>
              </a:buClr>
              <a:buSzPct val="28571"/>
              <a:buFont typeface="Arial"/>
              <a:buNone/>
            </a:pPr>
            <a:r>
              <a:rPr lang="en-CA" sz="3850" b="1" i="1">
                <a:solidFill>
                  <a:srgbClr val="351C75"/>
                </a:solidFill>
                <a:latin typeface="Lobster"/>
                <a:ea typeface="Lobster"/>
                <a:cs typeface="Lobster"/>
                <a:sym typeface="Lobster"/>
              </a:rPr>
              <a:t>&amp; </a:t>
            </a:r>
            <a:endParaRPr sz="3850" b="1" i="1">
              <a:solidFill>
                <a:srgbClr val="351C75"/>
              </a:solidFill>
              <a:latin typeface="Lobster"/>
              <a:ea typeface="Lobster"/>
              <a:cs typeface="Lobster"/>
              <a:sym typeface="Lobster"/>
            </a:endParaRPr>
          </a:p>
          <a:p>
            <a:pPr marL="0" lvl="0" indent="0" algn="l" rtl="0">
              <a:lnSpc>
                <a:spcPct val="100000"/>
              </a:lnSpc>
              <a:spcBef>
                <a:spcPts val="0"/>
              </a:spcBef>
              <a:spcAft>
                <a:spcPts val="0"/>
              </a:spcAft>
              <a:buClr>
                <a:schemeClr val="dk1"/>
              </a:buClr>
              <a:buSzPct val="28571"/>
              <a:buFont typeface="Arial"/>
              <a:buNone/>
            </a:pPr>
            <a:r>
              <a:rPr lang="en-CA" sz="3850" b="1" i="1">
                <a:solidFill>
                  <a:srgbClr val="351C75"/>
                </a:solidFill>
                <a:latin typeface="Lobster"/>
                <a:ea typeface="Lobster"/>
                <a:cs typeface="Lobster"/>
                <a:sym typeface="Lobster"/>
              </a:rPr>
              <a:t>Positive Parenting</a:t>
            </a:r>
            <a:endParaRPr sz="3850" b="1" i="1">
              <a:solidFill>
                <a:srgbClr val="351C75"/>
              </a:solidFill>
              <a:latin typeface="Lobster"/>
              <a:ea typeface="Lobster"/>
              <a:cs typeface="Lobster"/>
              <a:sym typeface="Lobster"/>
            </a:endParaRPr>
          </a:p>
          <a:p>
            <a:pPr marL="0" lvl="0" indent="0" algn="l" rtl="0">
              <a:lnSpc>
                <a:spcPct val="100000"/>
              </a:lnSpc>
              <a:spcBef>
                <a:spcPts val="0"/>
              </a:spcBef>
              <a:spcAft>
                <a:spcPts val="0"/>
              </a:spcAft>
              <a:buClr>
                <a:schemeClr val="dk1"/>
              </a:buClr>
              <a:buSzPct val="40740"/>
              <a:buFont typeface="Arial"/>
              <a:buNone/>
            </a:pPr>
            <a:endParaRPr>
              <a:solidFill>
                <a:srgbClr val="1C4587"/>
              </a:solidFill>
            </a:endParaRPr>
          </a:p>
          <a:p>
            <a:pPr marL="0" lvl="0" indent="0" algn="l" rtl="0">
              <a:lnSpc>
                <a:spcPct val="100000"/>
              </a:lnSpc>
              <a:spcBef>
                <a:spcPts val="0"/>
              </a:spcBef>
              <a:spcAft>
                <a:spcPts val="0"/>
              </a:spcAft>
              <a:buClr>
                <a:schemeClr val="accent1"/>
              </a:buClr>
              <a:buSzPct val="100000"/>
              <a:buFont typeface="Trebuchet MS"/>
              <a:buNone/>
            </a:pPr>
            <a:endParaRPr b="1">
              <a:solidFill>
                <a:srgbClr val="1C4587"/>
              </a:solidFill>
            </a:endParaRPr>
          </a:p>
        </p:txBody>
      </p:sp>
      <p:sp>
        <p:nvSpPr>
          <p:cNvPr id="167" name="Google Shape;167;gf3f0aa1011_2_0"/>
          <p:cNvSpPr txBox="1"/>
          <p:nvPr/>
        </p:nvSpPr>
        <p:spPr>
          <a:xfrm>
            <a:off x="5837612" y="4271605"/>
            <a:ext cx="3177684"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351C75"/>
                </a:solidFill>
                <a:latin typeface="Lobster"/>
                <a:ea typeface="Lobster"/>
                <a:cs typeface="Lobster"/>
                <a:sym typeface="Lobster"/>
              </a:rPr>
              <a:t>June Yee B.Sc, B.Ed, OCT</a:t>
            </a:r>
            <a:endParaRPr sz="1600" b="1" i="0" u="none" strike="noStrike" cap="none">
              <a:solidFill>
                <a:srgbClr val="351C75"/>
              </a:solidFill>
              <a:latin typeface="Lobster"/>
              <a:ea typeface="Lobster"/>
              <a:cs typeface="Lobster"/>
              <a:sym typeface="Lobster"/>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351C75"/>
                </a:solidFill>
                <a:latin typeface="Lobster"/>
                <a:ea typeface="Lobster"/>
                <a:cs typeface="Lobster"/>
                <a:sym typeface="Lobster"/>
              </a:rPr>
              <a:t>Randolph Sealy BSW, MSW, RSW</a:t>
            </a:r>
            <a:endParaRPr sz="1600" b="1" i="0" u="none" strike="noStrike" cap="none">
              <a:solidFill>
                <a:srgbClr val="351C75"/>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7"/>
          <p:cNvSpPr txBox="1">
            <a:spLocks noGrp="1"/>
          </p:cNvSpPr>
          <p:nvPr>
            <p:ph type="title"/>
          </p:nvPr>
        </p:nvSpPr>
        <p:spPr>
          <a:xfrm>
            <a:off x="570000" y="450475"/>
            <a:ext cx="8004000" cy="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800"/>
              <a:buFont typeface="Gill Sans"/>
              <a:buNone/>
            </a:pPr>
            <a:r>
              <a:rPr lang="en-CA" sz="3500" i="0" u="none" strike="noStrike">
                <a:solidFill>
                  <a:srgbClr val="351C75"/>
                </a:solidFill>
                <a:latin typeface="Lobster"/>
                <a:ea typeface="Lobster"/>
                <a:cs typeface="Lobster"/>
                <a:sym typeface="Lobster"/>
              </a:rPr>
              <a:t>We want our children to behave well, and to:</a:t>
            </a:r>
            <a:endParaRPr sz="3500">
              <a:solidFill>
                <a:srgbClr val="351C75"/>
              </a:solidFill>
              <a:latin typeface="Lobster"/>
              <a:ea typeface="Lobster"/>
              <a:cs typeface="Lobster"/>
              <a:sym typeface="Lobster"/>
            </a:endParaRPr>
          </a:p>
        </p:txBody>
      </p:sp>
      <p:sp>
        <p:nvSpPr>
          <p:cNvPr id="234" name="Google Shape;234;p7"/>
          <p:cNvSpPr txBox="1">
            <a:spLocks noGrp="1"/>
          </p:cNvSpPr>
          <p:nvPr>
            <p:ph type="body" idx="1"/>
          </p:nvPr>
        </p:nvSpPr>
        <p:spPr>
          <a:xfrm>
            <a:off x="570000" y="1334300"/>
            <a:ext cx="6628800" cy="34542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0"/>
              </a:spcBef>
              <a:spcAft>
                <a:spcPts val="0"/>
              </a:spcAft>
              <a:buSzPts val="2400"/>
              <a:buFont typeface="Gill Sans"/>
              <a:buChar char="►"/>
            </a:pPr>
            <a:r>
              <a:rPr lang="en-CA" sz="2400">
                <a:latin typeface="Gill Sans"/>
                <a:ea typeface="Gill Sans"/>
                <a:cs typeface="Gill Sans"/>
                <a:sym typeface="Gill Sans"/>
              </a:rPr>
              <a:t> </a:t>
            </a:r>
            <a:r>
              <a:rPr lang="en-CA" sz="2400">
                <a:latin typeface="EB Garamond"/>
                <a:ea typeface="EB Garamond"/>
                <a:cs typeface="EB Garamond"/>
                <a:sym typeface="EB Garamond"/>
              </a:rPr>
              <a:t>H</a:t>
            </a:r>
            <a:r>
              <a:rPr lang="en-CA" sz="2400" i="0" u="none" strike="noStrike">
                <a:latin typeface="EB Garamond"/>
                <a:ea typeface="EB Garamond"/>
                <a:cs typeface="EB Garamond"/>
                <a:sym typeface="EB Garamond"/>
              </a:rPr>
              <a:t>ave respect for themselves and others</a:t>
            </a:r>
            <a:endParaRPr sz="2400">
              <a:latin typeface="EB Garamond"/>
              <a:ea typeface="EB Garamond"/>
              <a:cs typeface="EB Garamond"/>
              <a:sym typeface="EB Garamond"/>
            </a:endParaRPr>
          </a:p>
          <a:p>
            <a:pPr marL="457200" lvl="0" indent="-381000" algn="l" rtl="0">
              <a:lnSpc>
                <a:spcPct val="150000"/>
              </a:lnSpc>
              <a:spcBef>
                <a:spcPts val="0"/>
              </a:spcBef>
              <a:spcAft>
                <a:spcPts val="0"/>
              </a:spcAft>
              <a:buSzPts val="2400"/>
              <a:buChar char="►"/>
            </a:pPr>
            <a:r>
              <a:rPr lang="en-CA" sz="2400" i="0" u="none" strike="noStrike">
                <a:latin typeface="EB Garamond"/>
                <a:ea typeface="EB Garamond"/>
                <a:cs typeface="EB Garamond"/>
                <a:sym typeface="EB Garamond"/>
              </a:rPr>
              <a:t> </a:t>
            </a:r>
            <a:r>
              <a:rPr lang="en-CA" sz="2400">
                <a:latin typeface="EB Garamond"/>
                <a:ea typeface="EB Garamond"/>
                <a:cs typeface="EB Garamond"/>
                <a:sym typeface="EB Garamond"/>
              </a:rPr>
              <a:t>B</a:t>
            </a:r>
            <a:r>
              <a:rPr lang="en-CA" sz="2400" i="0" u="none" strike="noStrike">
                <a:latin typeface="EB Garamond"/>
                <a:ea typeface="EB Garamond"/>
                <a:cs typeface="EB Garamond"/>
                <a:sym typeface="EB Garamond"/>
              </a:rPr>
              <a:t>e polite to others</a:t>
            </a:r>
            <a:endParaRPr sz="2400">
              <a:latin typeface="EB Garamond"/>
              <a:ea typeface="EB Garamond"/>
              <a:cs typeface="EB Garamond"/>
              <a:sym typeface="EB Garamond"/>
            </a:endParaRPr>
          </a:p>
          <a:p>
            <a:pPr marL="457200" lvl="0" indent="-381000" algn="l" rtl="0">
              <a:lnSpc>
                <a:spcPct val="150000"/>
              </a:lnSpc>
              <a:spcBef>
                <a:spcPts val="0"/>
              </a:spcBef>
              <a:spcAft>
                <a:spcPts val="0"/>
              </a:spcAft>
              <a:buSzPts val="2400"/>
              <a:buChar char="►"/>
            </a:pPr>
            <a:r>
              <a:rPr lang="en-CA" sz="2400" i="0" u="none" strike="noStrike">
                <a:latin typeface="EB Garamond"/>
                <a:ea typeface="EB Garamond"/>
                <a:cs typeface="EB Garamond"/>
                <a:sym typeface="EB Garamond"/>
              </a:rPr>
              <a:t> </a:t>
            </a:r>
            <a:r>
              <a:rPr lang="en-CA" sz="2400">
                <a:latin typeface="EB Garamond"/>
                <a:ea typeface="EB Garamond"/>
                <a:cs typeface="EB Garamond"/>
                <a:sym typeface="EB Garamond"/>
              </a:rPr>
              <a:t>K</a:t>
            </a:r>
            <a:r>
              <a:rPr lang="en-CA" sz="2400" i="0" u="none" strike="noStrike">
                <a:latin typeface="EB Garamond"/>
                <a:ea typeface="EB Garamond"/>
                <a:cs typeface="EB Garamond"/>
                <a:sym typeface="EB Garamond"/>
              </a:rPr>
              <a:t>now how to behave in different situations</a:t>
            </a:r>
            <a:endParaRPr sz="2400">
              <a:latin typeface="EB Garamond"/>
              <a:ea typeface="EB Garamond"/>
              <a:cs typeface="EB Garamond"/>
              <a:sym typeface="EB Garamond"/>
            </a:endParaRPr>
          </a:p>
          <a:p>
            <a:pPr marL="457200" lvl="0" indent="-381000" algn="l" rtl="0">
              <a:lnSpc>
                <a:spcPct val="150000"/>
              </a:lnSpc>
              <a:spcBef>
                <a:spcPts val="0"/>
              </a:spcBef>
              <a:spcAft>
                <a:spcPts val="0"/>
              </a:spcAft>
              <a:buSzPts val="2400"/>
              <a:buChar char="►"/>
            </a:pPr>
            <a:r>
              <a:rPr lang="en-CA" sz="2400" i="0" u="none" strike="noStrike">
                <a:latin typeface="EB Garamond"/>
                <a:ea typeface="EB Garamond"/>
                <a:cs typeface="EB Garamond"/>
                <a:sym typeface="EB Garamond"/>
              </a:rPr>
              <a:t> </a:t>
            </a:r>
            <a:r>
              <a:rPr lang="en-CA" sz="2400">
                <a:latin typeface="EB Garamond"/>
                <a:ea typeface="EB Garamond"/>
                <a:cs typeface="EB Garamond"/>
                <a:sym typeface="EB Garamond"/>
              </a:rPr>
              <a:t>B</a:t>
            </a:r>
            <a:r>
              <a:rPr lang="en-CA" sz="2400" i="0" u="none" strike="noStrike">
                <a:latin typeface="EB Garamond"/>
                <a:ea typeface="EB Garamond"/>
                <a:cs typeface="EB Garamond"/>
                <a:sym typeface="EB Garamond"/>
              </a:rPr>
              <a:t>e able to concentrate and pay attention</a:t>
            </a:r>
            <a:endParaRPr sz="2400">
              <a:latin typeface="EB Garamond"/>
              <a:ea typeface="EB Garamond"/>
              <a:cs typeface="EB Garamond"/>
              <a:sym typeface="EB Garamond"/>
            </a:endParaRPr>
          </a:p>
          <a:p>
            <a:pPr marL="457200" lvl="0" indent="-381000" algn="l" rtl="0">
              <a:lnSpc>
                <a:spcPct val="150000"/>
              </a:lnSpc>
              <a:spcBef>
                <a:spcPts val="0"/>
              </a:spcBef>
              <a:spcAft>
                <a:spcPts val="0"/>
              </a:spcAft>
              <a:buSzPts val="2400"/>
              <a:buChar char="►"/>
            </a:pPr>
            <a:r>
              <a:rPr lang="en-CA" sz="2400" i="0" u="none" strike="noStrike">
                <a:latin typeface="EB Garamond"/>
                <a:ea typeface="EB Garamond"/>
                <a:cs typeface="EB Garamond"/>
                <a:sym typeface="EB Garamond"/>
              </a:rPr>
              <a:t> </a:t>
            </a:r>
            <a:r>
              <a:rPr lang="en-CA" sz="2400">
                <a:latin typeface="EB Garamond"/>
                <a:ea typeface="EB Garamond"/>
                <a:cs typeface="EB Garamond"/>
                <a:sym typeface="EB Garamond"/>
              </a:rPr>
              <a:t>S</a:t>
            </a:r>
            <a:r>
              <a:rPr lang="en-CA" sz="2400" i="0" u="none" strike="noStrike">
                <a:latin typeface="EB Garamond"/>
                <a:ea typeface="EB Garamond"/>
                <a:cs typeface="EB Garamond"/>
                <a:sym typeface="EB Garamond"/>
              </a:rPr>
              <a:t>hare and to take turns</a:t>
            </a:r>
            <a:endParaRPr sz="2400">
              <a:latin typeface="EB Garamond"/>
              <a:ea typeface="EB Garamond"/>
              <a:cs typeface="EB Garamond"/>
              <a:sym typeface="EB Garamond"/>
            </a:endParaRPr>
          </a:p>
          <a:p>
            <a:pPr marL="457200" lvl="0" indent="-381000" algn="l" rtl="0">
              <a:lnSpc>
                <a:spcPct val="150000"/>
              </a:lnSpc>
              <a:spcBef>
                <a:spcPts val="0"/>
              </a:spcBef>
              <a:spcAft>
                <a:spcPts val="0"/>
              </a:spcAft>
              <a:buSzPts val="2400"/>
              <a:buChar char="►"/>
            </a:pPr>
            <a:r>
              <a:rPr lang="en-CA" sz="2400" i="0" u="none" strike="noStrike">
                <a:latin typeface="EB Garamond"/>
                <a:ea typeface="EB Garamond"/>
                <a:cs typeface="EB Garamond"/>
                <a:sym typeface="EB Garamond"/>
              </a:rPr>
              <a:t> </a:t>
            </a:r>
            <a:r>
              <a:rPr lang="en-CA" sz="2400">
                <a:latin typeface="EB Garamond"/>
                <a:ea typeface="EB Garamond"/>
                <a:cs typeface="EB Garamond"/>
                <a:sym typeface="EB Garamond"/>
              </a:rPr>
              <a:t>K</a:t>
            </a:r>
            <a:r>
              <a:rPr lang="en-CA" sz="2400" i="0" u="none" strike="noStrike">
                <a:latin typeface="EB Garamond"/>
                <a:ea typeface="EB Garamond"/>
                <a:cs typeface="EB Garamond"/>
                <a:sym typeface="EB Garamond"/>
              </a:rPr>
              <a:t>now how to win and how to lose</a:t>
            </a:r>
            <a:endParaRPr sz="2400">
              <a:latin typeface="EB Garamond"/>
              <a:ea typeface="EB Garamond"/>
              <a:cs typeface="EB Garamond"/>
              <a:sym typeface="EB Garamond"/>
            </a:endParaRPr>
          </a:p>
          <a:p>
            <a:pPr marL="257175" lvl="0" indent="-188595" algn="l" rtl="0">
              <a:lnSpc>
                <a:spcPct val="100000"/>
              </a:lnSpc>
              <a:spcBef>
                <a:spcPts val="750"/>
              </a:spcBef>
              <a:spcAft>
                <a:spcPts val="0"/>
              </a:spcAft>
              <a:buSzPts val="1080"/>
              <a:buNone/>
            </a:pPr>
            <a:endParaRPr sz="2400"/>
          </a:p>
        </p:txBody>
      </p:sp>
      <p:pic>
        <p:nvPicPr>
          <p:cNvPr id="235" name="Google Shape;235;p7"/>
          <p:cNvPicPr preferRelativeResize="0"/>
          <p:nvPr/>
        </p:nvPicPr>
        <p:blipFill rotWithShape="1">
          <a:blip r:embed="rId3">
            <a:alphaModFix/>
          </a:blip>
          <a:srcRect/>
          <a:stretch/>
        </p:blipFill>
        <p:spPr>
          <a:xfrm>
            <a:off x="7097050" y="1957988"/>
            <a:ext cx="1640400" cy="22068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8"/>
          <p:cNvSpPr txBox="1">
            <a:spLocks noGrp="1"/>
          </p:cNvSpPr>
          <p:nvPr>
            <p:ph type="title"/>
          </p:nvPr>
        </p:nvSpPr>
        <p:spPr>
          <a:xfrm>
            <a:off x="508000" y="457200"/>
            <a:ext cx="8050500" cy="769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800"/>
              <a:buFont typeface="Arial"/>
              <a:buNone/>
            </a:pPr>
            <a:r>
              <a:rPr lang="en-CA" sz="3100" i="0" u="none" strike="noStrike">
                <a:solidFill>
                  <a:srgbClr val="351C75"/>
                </a:solidFill>
                <a:latin typeface="Lobster"/>
                <a:ea typeface="Lobster"/>
                <a:cs typeface="Lobster"/>
                <a:sym typeface="Lobster"/>
              </a:rPr>
              <a:t>What makes children behave in challenging ways?</a:t>
            </a:r>
            <a:endParaRPr sz="3100">
              <a:solidFill>
                <a:srgbClr val="351C75"/>
              </a:solidFill>
              <a:latin typeface="Lobster"/>
              <a:ea typeface="Lobster"/>
              <a:cs typeface="Lobster"/>
              <a:sym typeface="Lobster"/>
            </a:endParaRPr>
          </a:p>
        </p:txBody>
      </p:sp>
      <p:sp>
        <p:nvSpPr>
          <p:cNvPr id="241" name="Google Shape;241;p8"/>
          <p:cNvSpPr txBox="1">
            <a:spLocks noGrp="1"/>
          </p:cNvSpPr>
          <p:nvPr>
            <p:ph type="body" idx="1"/>
          </p:nvPr>
        </p:nvSpPr>
        <p:spPr>
          <a:xfrm>
            <a:off x="614225" y="1226700"/>
            <a:ext cx="7121100" cy="3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40"/>
              <a:buNone/>
            </a:pPr>
            <a:r>
              <a:rPr lang="en-CA" sz="2200" i="0" u="none" strike="noStrike">
                <a:latin typeface="EB Garamond"/>
                <a:ea typeface="EB Garamond"/>
                <a:cs typeface="EB Garamond"/>
                <a:sym typeface="EB Garamond"/>
              </a:rPr>
              <a:t>Children do not usually misbehave just to upset or annoy their parents. There is </a:t>
            </a:r>
            <a:r>
              <a:rPr lang="en-CA" sz="2200" b="1" i="0" u="none" strike="noStrike">
                <a:latin typeface="EB Garamond"/>
                <a:ea typeface="EB Garamond"/>
                <a:cs typeface="EB Garamond"/>
                <a:sym typeface="EB Garamond"/>
              </a:rPr>
              <a:t>often a reason</a:t>
            </a:r>
            <a:r>
              <a:rPr lang="en-CA" sz="2200" i="0" u="none" strike="noStrike">
                <a:latin typeface="EB Garamond"/>
                <a:ea typeface="EB Garamond"/>
                <a:cs typeface="EB Garamond"/>
                <a:sym typeface="EB Garamond"/>
              </a:rPr>
              <a:t> behind a child’s behaviour.</a:t>
            </a:r>
            <a:endParaRPr sz="2200">
              <a:latin typeface="EB Garamond"/>
              <a:ea typeface="EB Garamond"/>
              <a:cs typeface="EB Garamond"/>
              <a:sym typeface="EB Garamond"/>
            </a:endParaRPr>
          </a:p>
          <a:p>
            <a:pPr marL="0" lvl="0" indent="0" algn="l" rtl="0">
              <a:lnSpc>
                <a:spcPct val="100000"/>
              </a:lnSpc>
              <a:spcBef>
                <a:spcPts val="750"/>
              </a:spcBef>
              <a:spcAft>
                <a:spcPts val="0"/>
              </a:spcAft>
              <a:buSzPts val="1440"/>
              <a:buNone/>
            </a:pPr>
            <a:r>
              <a:rPr lang="en-CA" sz="2200" i="0" u="none" strike="noStrike">
                <a:latin typeface="EB Garamond"/>
                <a:ea typeface="EB Garamond"/>
                <a:cs typeface="EB Garamond"/>
                <a:sym typeface="EB Garamond"/>
              </a:rPr>
              <a:t>It may be:</a:t>
            </a:r>
            <a:endParaRPr sz="2200">
              <a:latin typeface="EB Garamond"/>
              <a:ea typeface="EB Garamond"/>
              <a:cs typeface="EB Garamond"/>
              <a:sym typeface="EB Garamond"/>
            </a:endParaRPr>
          </a:p>
          <a:p>
            <a:pPr marL="257175" lvl="0" indent="-257175" algn="l" rtl="0">
              <a:lnSpc>
                <a:spcPct val="150000"/>
              </a:lnSpc>
              <a:spcBef>
                <a:spcPts val="750"/>
              </a:spcBef>
              <a:spcAft>
                <a:spcPts val="0"/>
              </a:spcAft>
              <a:buSzPts val="2200"/>
              <a:buChar char="►"/>
            </a:pPr>
            <a:r>
              <a:rPr lang="en-CA" sz="2200" i="0" u="none" strike="noStrike">
                <a:latin typeface="EB Garamond"/>
                <a:ea typeface="EB Garamond"/>
                <a:cs typeface="EB Garamond"/>
                <a:sym typeface="EB Garamond"/>
              </a:rPr>
              <a:t> they are </a:t>
            </a:r>
            <a:r>
              <a:rPr lang="en-CA" sz="2200" i="0" u="sng" strike="noStrike">
                <a:latin typeface="EB Garamond"/>
                <a:ea typeface="EB Garamond"/>
                <a:cs typeface="EB Garamond"/>
                <a:sym typeface="EB Garamond"/>
              </a:rPr>
              <a:t>upset or anxious</a:t>
            </a:r>
            <a:r>
              <a:rPr lang="en-CA" sz="2200" i="0" u="none" strike="noStrike">
                <a:latin typeface="EB Garamond"/>
                <a:ea typeface="EB Garamond"/>
                <a:cs typeface="EB Garamond"/>
                <a:sym typeface="EB Garamond"/>
              </a:rPr>
              <a:t> about school</a:t>
            </a:r>
            <a:endParaRPr sz="2200">
              <a:latin typeface="EB Garamond"/>
              <a:ea typeface="EB Garamond"/>
              <a:cs typeface="EB Garamond"/>
              <a:sym typeface="EB Garamond"/>
            </a:endParaRPr>
          </a:p>
          <a:p>
            <a:pPr marL="257175" lvl="0" indent="-257175" algn="l" rtl="0">
              <a:lnSpc>
                <a:spcPct val="150000"/>
              </a:lnSpc>
              <a:spcBef>
                <a:spcPts val="750"/>
              </a:spcBef>
              <a:spcAft>
                <a:spcPts val="0"/>
              </a:spcAft>
              <a:buSzPts val="2200"/>
              <a:buChar char="►"/>
            </a:pPr>
            <a:r>
              <a:rPr lang="en-CA" sz="2200" i="0" u="none" strike="noStrike">
                <a:latin typeface="EB Garamond"/>
                <a:ea typeface="EB Garamond"/>
                <a:cs typeface="EB Garamond"/>
                <a:sym typeface="EB Garamond"/>
              </a:rPr>
              <a:t> they </a:t>
            </a:r>
            <a:r>
              <a:rPr lang="en-CA" sz="2200" i="0" u="sng" strike="noStrike">
                <a:latin typeface="EB Garamond"/>
                <a:ea typeface="EB Garamond"/>
                <a:cs typeface="EB Garamond"/>
                <a:sym typeface="EB Garamond"/>
              </a:rPr>
              <a:t>feel jealous</a:t>
            </a:r>
            <a:r>
              <a:rPr lang="en-CA" sz="2200" i="0" u="none" strike="noStrike">
                <a:latin typeface="EB Garamond"/>
                <a:ea typeface="EB Garamond"/>
                <a:cs typeface="EB Garamond"/>
                <a:sym typeface="EB Garamond"/>
              </a:rPr>
              <a:t> of their brother or sister</a:t>
            </a:r>
            <a:endParaRPr sz="2200">
              <a:latin typeface="EB Garamond"/>
              <a:ea typeface="EB Garamond"/>
              <a:cs typeface="EB Garamond"/>
              <a:sym typeface="EB Garamond"/>
            </a:endParaRPr>
          </a:p>
          <a:p>
            <a:pPr marL="257175" lvl="0" indent="-257175" algn="l" rtl="0">
              <a:lnSpc>
                <a:spcPct val="150000"/>
              </a:lnSpc>
              <a:spcBef>
                <a:spcPts val="750"/>
              </a:spcBef>
              <a:spcAft>
                <a:spcPts val="0"/>
              </a:spcAft>
              <a:buSzPts val="2200"/>
              <a:buChar char="►"/>
            </a:pPr>
            <a:r>
              <a:rPr lang="en-CA" sz="2200" i="0" u="none" strike="noStrike">
                <a:latin typeface="EB Garamond"/>
                <a:ea typeface="EB Garamond"/>
                <a:cs typeface="EB Garamond"/>
                <a:sym typeface="EB Garamond"/>
              </a:rPr>
              <a:t> they want their </a:t>
            </a:r>
            <a:r>
              <a:rPr lang="en-CA" sz="2200" i="0" u="sng" strike="noStrike">
                <a:latin typeface="EB Garamond"/>
                <a:ea typeface="EB Garamond"/>
                <a:cs typeface="EB Garamond"/>
                <a:sym typeface="EB Garamond"/>
              </a:rPr>
              <a:t>parent to listen</a:t>
            </a:r>
            <a:r>
              <a:rPr lang="en-CA" sz="2200" i="0" u="none" strike="noStrike">
                <a:latin typeface="EB Garamond"/>
                <a:ea typeface="EB Garamond"/>
                <a:cs typeface="EB Garamond"/>
                <a:sym typeface="EB Garamond"/>
              </a:rPr>
              <a:t> to them</a:t>
            </a:r>
            <a:endParaRPr sz="2200">
              <a:latin typeface="EB Garamond"/>
              <a:ea typeface="EB Garamond"/>
              <a:cs typeface="EB Garamond"/>
              <a:sym typeface="EB Garamond"/>
            </a:endParaRPr>
          </a:p>
          <a:p>
            <a:pPr marL="257175" lvl="0" indent="-257175" algn="l" rtl="0">
              <a:lnSpc>
                <a:spcPct val="150000"/>
              </a:lnSpc>
              <a:spcBef>
                <a:spcPts val="750"/>
              </a:spcBef>
              <a:spcAft>
                <a:spcPts val="0"/>
              </a:spcAft>
              <a:buSzPts val="2200"/>
              <a:buChar char="►"/>
            </a:pPr>
            <a:r>
              <a:rPr lang="en-CA" sz="2200" i="0" u="none" strike="noStrike">
                <a:latin typeface="EB Garamond"/>
                <a:ea typeface="EB Garamond"/>
                <a:cs typeface="EB Garamond"/>
                <a:sym typeface="EB Garamond"/>
              </a:rPr>
              <a:t> they want their </a:t>
            </a:r>
            <a:r>
              <a:rPr lang="en-CA" sz="2200" i="0" u="sng" strike="noStrike">
                <a:latin typeface="EB Garamond"/>
                <a:ea typeface="EB Garamond"/>
                <a:cs typeface="EB Garamond"/>
                <a:sym typeface="EB Garamond"/>
              </a:rPr>
              <a:t>parent to spend time</a:t>
            </a:r>
            <a:r>
              <a:rPr lang="en-CA" sz="2200" i="0" u="none" strike="noStrike">
                <a:latin typeface="EB Garamond"/>
                <a:ea typeface="EB Garamond"/>
                <a:cs typeface="EB Garamond"/>
                <a:sym typeface="EB Garamond"/>
              </a:rPr>
              <a:t> with them</a:t>
            </a:r>
            <a:endParaRPr sz="2200">
              <a:latin typeface="EB Garamond"/>
              <a:ea typeface="EB Garamond"/>
              <a:cs typeface="EB Garamond"/>
              <a:sym typeface="EB Garamond"/>
            </a:endParaRPr>
          </a:p>
        </p:txBody>
      </p:sp>
      <p:pic>
        <p:nvPicPr>
          <p:cNvPr id="242" name="Google Shape;242;p8"/>
          <p:cNvPicPr preferRelativeResize="0"/>
          <p:nvPr/>
        </p:nvPicPr>
        <p:blipFill rotWithShape="1">
          <a:blip r:embed="rId3">
            <a:alphaModFix/>
          </a:blip>
          <a:srcRect/>
          <a:stretch/>
        </p:blipFill>
        <p:spPr>
          <a:xfrm>
            <a:off x="5709050" y="2316798"/>
            <a:ext cx="2581900" cy="1724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txBox="1">
            <a:spLocks noGrp="1"/>
          </p:cNvSpPr>
          <p:nvPr>
            <p:ph type="title"/>
          </p:nvPr>
        </p:nvSpPr>
        <p:spPr>
          <a:xfrm>
            <a:off x="508000" y="597725"/>
            <a:ext cx="6447600" cy="76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800"/>
              <a:buFont typeface="Arial"/>
              <a:buNone/>
            </a:pPr>
            <a:r>
              <a:rPr lang="en-CA" sz="3900" i="0" u="none" strike="noStrike">
                <a:solidFill>
                  <a:srgbClr val="351C75"/>
                </a:solidFill>
                <a:latin typeface="Lobster"/>
                <a:ea typeface="Lobster"/>
                <a:cs typeface="Lobster"/>
                <a:sym typeface="Lobster"/>
              </a:rPr>
              <a:t>Language</a:t>
            </a:r>
            <a:endParaRPr sz="3900">
              <a:solidFill>
                <a:srgbClr val="351C75"/>
              </a:solidFill>
              <a:latin typeface="Lobster"/>
              <a:ea typeface="Lobster"/>
              <a:cs typeface="Lobster"/>
              <a:sym typeface="Lobster"/>
            </a:endParaRPr>
          </a:p>
        </p:txBody>
      </p:sp>
      <p:sp>
        <p:nvSpPr>
          <p:cNvPr id="248" name="Google Shape;248;p9"/>
          <p:cNvSpPr txBox="1">
            <a:spLocks noGrp="1"/>
          </p:cNvSpPr>
          <p:nvPr>
            <p:ph type="body" idx="1"/>
          </p:nvPr>
        </p:nvSpPr>
        <p:spPr>
          <a:xfrm>
            <a:off x="459575" y="1514525"/>
            <a:ext cx="7377900" cy="2832600"/>
          </a:xfrm>
          <a:prstGeom prst="rect">
            <a:avLst/>
          </a:prstGeom>
          <a:no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Font typeface="EB Garamond"/>
              <a:buChar char="►"/>
            </a:pPr>
            <a:r>
              <a:rPr lang="en-CA" sz="2500">
                <a:latin typeface="EB Garamond"/>
                <a:ea typeface="EB Garamond"/>
                <a:cs typeface="EB Garamond"/>
                <a:sym typeface="EB Garamond"/>
              </a:rPr>
              <a:t>U</a:t>
            </a:r>
            <a:r>
              <a:rPr lang="en-CA" sz="2500" i="0" u="none" strike="noStrike">
                <a:latin typeface="EB Garamond"/>
                <a:ea typeface="EB Garamond"/>
                <a:cs typeface="EB Garamond"/>
                <a:sym typeface="EB Garamond"/>
              </a:rPr>
              <a:t>se positive words, when </a:t>
            </a:r>
            <a:r>
              <a:rPr lang="en-CA" sz="2500">
                <a:latin typeface="EB Garamond"/>
                <a:ea typeface="EB Garamond"/>
                <a:cs typeface="EB Garamond"/>
                <a:sym typeface="EB Garamond"/>
              </a:rPr>
              <a:t>possible</a:t>
            </a:r>
            <a:r>
              <a:rPr lang="en-CA" sz="2500" i="0" u="none" strike="noStrike">
                <a:latin typeface="EB Garamond"/>
                <a:ea typeface="EB Garamond"/>
                <a:cs typeface="EB Garamond"/>
                <a:sym typeface="EB Garamond"/>
              </a:rPr>
              <a:t>. </a:t>
            </a:r>
            <a:endParaRPr sz="2500" i="0" u="none" strike="noStrike">
              <a:latin typeface="EB Garamond"/>
              <a:ea typeface="EB Garamond"/>
              <a:cs typeface="EB Garamond"/>
              <a:sym typeface="EB Garamond"/>
            </a:endParaRPr>
          </a:p>
          <a:p>
            <a:pPr marL="457200" lvl="0" indent="-387350" algn="l" rtl="0">
              <a:lnSpc>
                <a:spcPct val="100000"/>
              </a:lnSpc>
              <a:spcBef>
                <a:spcPts val="1000"/>
              </a:spcBef>
              <a:spcAft>
                <a:spcPts val="0"/>
              </a:spcAft>
              <a:buSzPts val="2500"/>
              <a:buFont typeface="EB Garamond"/>
              <a:buChar char="►"/>
            </a:pPr>
            <a:r>
              <a:rPr lang="en-CA" sz="2500" i="0" u="none" strike="noStrike">
                <a:latin typeface="EB Garamond"/>
                <a:ea typeface="EB Garamond"/>
                <a:cs typeface="EB Garamond"/>
                <a:sym typeface="EB Garamond"/>
              </a:rPr>
              <a:t>Tell your child what you </a:t>
            </a:r>
            <a:r>
              <a:rPr lang="en-CA" sz="2500" b="1" i="0" u="none" strike="noStrike">
                <a:latin typeface="EB Garamond"/>
                <a:ea typeface="EB Garamond"/>
                <a:cs typeface="EB Garamond"/>
                <a:sym typeface="EB Garamond"/>
              </a:rPr>
              <a:t>want</a:t>
            </a:r>
            <a:r>
              <a:rPr lang="en-CA" sz="2500" i="0" u="none" strike="noStrike">
                <a:latin typeface="EB Garamond"/>
                <a:ea typeface="EB Garamond"/>
                <a:cs typeface="EB Garamond"/>
                <a:sym typeface="EB Garamond"/>
              </a:rPr>
              <a:t> them to do,</a:t>
            </a:r>
            <a:r>
              <a:rPr lang="en-CA" sz="2500">
                <a:latin typeface="EB Garamond"/>
                <a:ea typeface="EB Garamond"/>
                <a:cs typeface="EB Garamond"/>
                <a:sym typeface="EB Garamond"/>
              </a:rPr>
              <a:t> </a:t>
            </a:r>
            <a:r>
              <a:rPr lang="en-CA" sz="2500" i="0" u="sng" strike="noStrike">
                <a:latin typeface="EB Garamond"/>
                <a:ea typeface="EB Garamond"/>
                <a:cs typeface="EB Garamond"/>
                <a:sym typeface="EB Garamond"/>
              </a:rPr>
              <a:t>not</a:t>
            </a:r>
            <a:r>
              <a:rPr lang="en-CA" sz="2500" i="0" u="none" strike="noStrike">
                <a:latin typeface="EB Garamond"/>
                <a:ea typeface="EB Garamond"/>
                <a:cs typeface="EB Garamond"/>
                <a:sym typeface="EB Garamond"/>
              </a:rPr>
              <a:t> what you don’t want them to do. </a:t>
            </a:r>
            <a:endParaRPr sz="2500" i="0" u="none" strike="noStrike">
              <a:latin typeface="EB Garamond"/>
              <a:ea typeface="EB Garamond"/>
              <a:cs typeface="EB Garamond"/>
              <a:sym typeface="EB Garamond"/>
            </a:endParaRPr>
          </a:p>
          <a:p>
            <a:pPr marL="457200" lvl="0" indent="-400050" algn="l" rtl="0">
              <a:lnSpc>
                <a:spcPct val="100000"/>
              </a:lnSpc>
              <a:spcBef>
                <a:spcPts val="1000"/>
              </a:spcBef>
              <a:spcAft>
                <a:spcPts val="1000"/>
              </a:spcAft>
              <a:buSzPts val="2700"/>
              <a:buFont typeface="EB Garamond"/>
              <a:buChar char="►"/>
            </a:pPr>
            <a:r>
              <a:rPr lang="en-CA" sz="2500">
                <a:latin typeface="EB Garamond"/>
                <a:ea typeface="EB Garamond"/>
                <a:cs typeface="EB Garamond"/>
                <a:sym typeface="EB Garamond"/>
              </a:rPr>
              <a:t>Try </a:t>
            </a:r>
            <a:r>
              <a:rPr lang="en-CA" sz="2500" i="1">
                <a:latin typeface="EB Garamond"/>
                <a:ea typeface="EB Garamond"/>
                <a:cs typeface="EB Garamond"/>
                <a:sym typeface="EB Garamond"/>
              </a:rPr>
              <a:t>“</a:t>
            </a:r>
            <a:r>
              <a:rPr lang="en-CA" sz="2500" b="1" i="1">
                <a:latin typeface="EB Garamond"/>
                <a:ea typeface="EB Garamond"/>
                <a:cs typeface="EB Garamond"/>
                <a:sym typeface="EB Garamond"/>
              </a:rPr>
              <a:t>Tidy up your toys please</a:t>
            </a:r>
            <a:r>
              <a:rPr lang="en-CA" sz="2500" i="1">
                <a:latin typeface="EB Garamond"/>
                <a:ea typeface="EB Garamond"/>
                <a:cs typeface="EB Garamond"/>
                <a:sym typeface="EB Garamond"/>
              </a:rPr>
              <a:t>,”</a:t>
            </a:r>
            <a:r>
              <a:rPr lang="en-CA" sz="2050">
                <a:latin typeface="EB Garamond"/>
                <a:ea typeface="EB Garamond"/>
                <a:cs typeface="EB Garamond"/>
                <a:sym typeface="EB Garamond"/>
              </a:rPr>
              <a:t> </a:t>
            </a:r>
            <a:r>
              <a:rPr lang="en-CA" sz="2500">
                <a:latin typeface="EB Garamond"/>
                <a:ea typeface="EB Garamond"/>
                <a:cs typeface="EB Garamond"/>
                <a:sym typeface="EB Garamond"/>
              </a:rPr>
              <a:t>i</a:t>
            </a:r>
            <a:r>
              <a:rPr lang="en-CA" sz="2500" i="0" u="none" strike="noStrike">
                <a:latin typeface="EB Garamond"/>
                <a:ea typeface="EB Garamond"/>
                <a:cs typeface="EB Garamond"/>
                <a:sym typeface="EB Garamond"/>
              </a:rPr>
              <a:t>nstead of </a:t>
            </a:r>
            <a:r>
              <a:rPr lang="en-CA" sz="2500" i="1" u="none" strike="noStrike">
                <a:latin typeface="EB Garamond"/>
                <a:ea typeface="EB Garamond"/>
                <a:cs typeface="EB Garamond"/>
                <a:sym typeface="EB Garamond"/>
              </a:rPr>
              <a:t>“</a:t>
            </a:r>
            <a:r>
              <a:rPr lang="en-CA" sz="2500" i="1" u="sng">
                <a:latin typeface="EB Garamond"/>
                <a:ea typeface="EB Garamond"/>
                <a:cs typeface="EB Garamond"/>
                <a:sym typeface="EB Garamond"/>
              </a:rPr>
              <a:t>D</a:t>
            </a:r>
            <a:r>
              <a:rPr lang="en-CA" sz="2500" i="1" u="sng" strike="noStrike">
                <a:latin typeface="EB Garamond"/>
                <a:ea typeface="EB Garamond"/>
                <a:cs typeface="EB Garamond"/>
                <a:sym typeface="EB Garamond"/>
              </a:rPr>
              <a:t>on’t</a:t>
            </a:r>
            <a:r>
              <a:rPr lang="en-CA" sz="2500" i="1" u="none" strike="noStrike">
                <a:latin typeface="EB Garamond"/>
                <a:ea typeface="EB Garamond"/>
                <a:cs typeface="EB Garamond"/>
                <a:sym typeface="EB Garamond"/>
              </a:rPr>
              <a:t> make such a mess.” </a:t>
            </a:r>
            <a:endParaRPr sz="2050">
              <a:latin typeface="EB Garamond"/>
              <a:ea typeface="EB Garamond"/>
              <a:cs typeface="EB Garamond"/>
              <a:sym typeface="EB Garamond"/>
            </a:endParaRPr>
          </a:p>
        </p:txBody>
      </p:sp>
      <p:pic>
        <p:nvPicPr>
          <p:cNvPr id="249" name="Google Shape;249;p9"/>
          <p:cNvPicPr preferRelativeResize="0"/>
          <p:nvPr/>
        </p:nvPicPr>
        <p:blipFill rotWithShape="1">
          <a:blip r:embed="rId3">
            <a:alphaModFix/>
          </a:blip>
          <a:srcRect/>
          <a:stretch/>
        </p:blipFill>
        <p:spPr>
          <a:xfrm>
            <a:off x="5937550" y="263600"/>
            <a:ext cx="2641401" cy="1454925"/>
          </a:xfrm>
          <a:prstGeom prst="rect">
            <a:avLst/>
          </a:prstGeom>
          <a:noFill/>
          <a:ln>
            <a:noFill/>
          </a:ln>
        </p:spPr>
      </p:pic>
      <p:pic>
        <p:nvPicPr>
          <p:cNvPr id="250" name="Google Shape;250;p9"/>
          <p:cNvPicPr preferRelativeResize="0"/>
          <p:nvPr/>
        </p:nvPicPr>
        <p:blipFill rotWithShape="1">
          <a:blip r:embed="rId4">
            <a:alphaModFix/>
          </a:blip>
          <a:srcRect/>
          <a:stretch/>
        </p:blipFill>
        <p:spPr>
          <a:xfrm>
            <a:off x="6057929" y="3543125"/>
            <a:ext cx="2400633" cy="1454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508000" y="457200"/>
            <a:ext cx="6447600" cy="745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en-CA" sz="3500" i="0" u="none" strike="noStrike">
                <a:solidFill>
                  <a:srgbClr val="351C75"/>
                </a:solidFill>
                <a:latin typeface="Lobster"/>
                <a:ea typeface="Lobster"/>
                <a:cs typeface="Lobster"/>
                <a:sym typeface="Lobster"/>
              </a:rPr>
              <a:t>Change your tone:</a:t>
            </a:r>
            <a:endParaRPr sz="3500">
              <a:solidFill>
                <a:srgbClr val="351C75"/>
              </a:solidFill>
              <a:latin typeface="Lobster"/>
              <a:ea typeface="Lobster"/>
              <a:cs typeface="Lobster"/>
              <a:sym typeface="Lobster"/>
            </a:endParaRPr>
          </a:p>
        </p:txBody>
      </p:sp>
      <p:sp>
        <p:nvSpPr>
          <p:cNvPr id="256" name="Google Shape;256;p10"/>
          <p:cNvSpPr txBox="1">
            <a:spLocks noGrp="1"/>
          </p:cNvSpPr>
          <p:nvPr>
            <p:ph type="body" idx="1"/>
          </p:nvPr>
        </p:nvSpPr>
        <p:spPr>
          <a:xfrm>
            <a:off x="508000" y="1303050"/>
            <a:ext cx="6717000" cy="2910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40"/>
              <a:buNone/>
            </a:pPr>
            <a:r>
              <a:rPr lang="en-CA" sz="3200" i="0" u="none" strike="noStrike">
                <a:solidFill>
                  <a:schemeClr val="dk1"/>
                </a:solidFill>
                <a:latin typeface="EB Garamond"/>
                <a:ea typeface="EB Garamond"/>
                <a:cs typeface="EB Garamond"/>
                <a:sym typeface="EB Garamond"/>
              </a:rPr>
              <a:t>Your voice is a powerful tool!</a:t>
            </a:r>
            <a:endParaRPr sz="3200" i="0" u="none" strike="noStrike">
              <a:solidFill>
                <a:schemeClr val="dk1"/>
              </a:solidFill>
              <a:latin typeface="EB Garamond"/>
              <a:ea typeface="EB Garamond"/>
              <a:cs typeface="EB Garamond"/>
              <a:sym typeface="EB Garamond"/>
            </a:endParaRPr>
          </a:p>
          <a:p>
            <a:pPr marL="0" lvl="0" indent="0" algn="l" rtl="0">
              <a:lnSpc>
                <a:spcPct val="100000"/>
              </a:lnSpc>
              <a:spcBef>
                <a:spcPts val="0"/>
              </a:spcBef>
              <a:spcAft>
                <a:spcPts val="0"/>
              </a:spcAft>
              <a:buSzPts val="1440"/>
              <a:buNone/>
            </a:pPr>
            <a:endParaRPr sz="1300">
              <a:solidFill>
                <a:schemeClr val="dk1"/>
              </a:solidFill>
              <a:latin typeface="EB Garamond"/>
              <a:ea typeface="EB Garamond"/>
              <a:cs typeface="EB Garamond"/>
              <a:sym typeface="EB Garamond"/>
            </a:endParaRPr>
          </a:p>
          <a:p>
            <a:pPr marL="257175" lvl="0" indent="-257175" algn="l" rtl="0">
              <a:lnSpc>
                <a:spcPct val="100000"/>
              </a:lnSpc>
              <a:spcBef>
                <a:spcPts val="0"/>
              </a:spcBef>
              <a:spcAft>
                <a:spcPts val="0"/>
              </a:spcAft>
              <a:buSzPts val="3000"/>
              <a:buFont typeface="EB Garamond"/>
              <a:buChar char="►"/>
            </a:pPr>
            <a:r>
              <a:rPr lang="en-CA" sz="2600">
                <a:solidFill>
                  <a:schemeClr val="dk1"/>
                </a:solidFill>
                <a:latin typeface="EB Garamond"/>
                <a:ea typeface="EB Garamond"/>
                <a:cs typeface="EB Garamond"/>
                <a:sym typeface="EB Garamond"/>
              </a:rPr>
              <a:t>Sometimes </a:t>
            </a:r>
            <a:r>
              <a:rPr lang="en-CA" sz="2600" b="1">
                <a:solidFill>
                  <a:schemeClr val="dk1"/>
                </a:solidFill>
                <a:latin typeface="EB Garamond"/>
                <a:ea typeface="EB Garamond"/>
                <a:cs typeface="EB Garamond"/>
                <a:sym typeface="EB Garamond"/>
              </a:rPr>
              <a:t>changing your tone</a:t>
            </a:r>
            <a:r>
              <a:rPr lang="en-CA" sz="2600">
                <a:solidFill>
                  <a:schemeClr val="dk1"/>
                </a:solidFill>
                <a:latin typeface="EB Garamond"/>
                <a:ea typeface="EB Garamond"/>
                <a:cs typeface="EB Garamond"/>
                <a:sym typeface="EB Garamond"/>
              </a:rPr>
              <a:t> or </a:t>
            </a:r>
            <a:r>
              <a:rPr lang="en-CA" sz="2600" b="1">
                <a:solidFill>
                  <a:schemeClr val="dk1"/>
                </a:solidFill>
                <a:latin typeface="EB Garamond"/>
                <a:ea typeface="EB Garamond"/>
                <a:cs typeface="EB Garamond"/>
                <a:sym typeface="EB Garamond"/>
              </a:rPr>
              <a:t>volume</a:t>
            </a:r>
            <a:r>
              <a:rPr lang="en-CA" sz="2600">
                <a:solidFill>
                  <a:schemeClr val="dk1"/>
                </a:solidFill>
                <a:latin typeface="EB Garamond"/>
                <a:ea typeface="EB Garamond"/>
                <a:cs typeface="EB Garamond"/>
                <a:sym typeface="EB Garamond"/>
              </a:rPr>
              <a:t> can be enough to stop a difficult situation or get your child to do what you want.</a:t>
            </a:r>
            <a:endParaRPr sz="2600">
              <a:solidFill>
                <a:schemeClr val="dk1"/>
              </a:solidFill>
              <a:latin typeface="EB Garamond"/>
              <a:ea typeface="EB Garamond"/>
              <a:cs typeface="EB Garamond"/>
              <a:sym typeface="EB Garamond"/>
            </a:endParaRPr>
          </a:p>
          <a:p>
            <a:pPr marL="257175" lvl="0" indent="-257175" algn="l" rtl="0">
              <a:lnSpc>
                <a:spcPct val="100000"/>
              </a:lnSpc>
              <a:spcBef>
                <a:spcPts val="1000"/>
              </a:spcBef>
              <a:spcAft>
                <a:spcPts val="0"/>
              </a:spcAft>
              <a:buSzPts val="3000"/>
              <a:buFont typeface="EB Garamond"/>
              <a:buChar char="►"/>
            </a:pPr>
            <a:r>
              <a:rPr lang="en-CA" sz="2600" b="1">
                <a:solidFill>
                  <a:schemeClr val="dk1"/>
                </a:solidFill>
                <a:latin typeface="EB Garamond"/>
                <a:ea typeface="EB Garamond"/>
                <a:cs typeface="EB Garamond"/>
                <a:sym typeface="EB Garamond"/>
              </a:rPr>
              <a:t>Be calm and gentle, but firm</a:t>
            </a:r>
            <a:endParaRPr sz="2600" b="1">
              <a:solidFill>
                <a:schemeClr val="dk1"/>
              </a:solidFill>
              <a:latin typeface="EB Garamond"/>
              <a:ea typeface="EB Garamond"/>
              <a:cs typeface="EB Garamond"/>
              <a:sym typeface="EB Garamond"/>
            </a:endParaRPr>
          </a:p>
        </p:txBody>
      </p:sp>
      <p:pic>
        <p:nvPicPr>
          <p:cNvPr id="257" name="Google Shape;257;p10"/>
          <p:cNvPicPr preferRelativeResize="0"/>
          <p:nvPr/>
        </p:nvPicPr>
        <p:blipFill rotWithShape="1">
          <a:blip r:embed="rId3">
            <a:alphaModFix/>
          </a:blip>
          <a:srcRect/>
          <a:stretch/>
        </p:blipFill>
        <p:spPr>
          <a:xfrm>
            <a:off x="6702175" y="3001200"/>
            <a:ext cx="1998750" cy="184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1"/>
          <p:cNvSpPr txBox="1">
            <a:spLocks noGrp="1"/>
          </p:cNvSpPr>
          <p:nvPr>
            <p:ph type="title"/>
          </p:nvPr>
        </p:nvSpPr>
        <p:spPr>
          <a:xfrm>
            <a:off x="508000" y="457200"/>
            <a:ext cx="6447600" cy="74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en-CA" sz="3500" i="0" u="none" strike="noStrike">
                <a:solidFill>
                  <a:srgbClr val="351C75"/>
                </a:solidFill>
                <a:latin typeface="Lobster"/>
                <a:ea typeface="Lobster"/>
                <a:cs typeface="Lobster"/>
                <a:sym typeface="Lobster"/>
              </a:rPr>
              <a:t>Listening/Observing</a:t>
            </a:r>
            <a:endParaRPr sz="3400">
              <a:solidFill>
                <a:srgbClr val="351C75"/>
              </a:solidFill>
              <a:latin typeface="Lobster"/>
              <a:ea typeface="Lobster"/>
              <a:cs typeface="Lobster"/>
              <a:sym typeface="Lobster"/>
            </a:endParaRPr>
          </a:p>
        </p:txBody>
      </p:sp>
      <p:pic>
        <p:nvPicPr>
          <p:cNvPr id="263" name="Google Shape;263;p11"/>
          <p:cNvPicPr preferRelativeResize="0"/>
          <p:nvPr/>
        </p:nvPicPr>
        <p:blipFill rotWithShape="1">
          <a:blip r:embed="rId3">
            <a:alphaModFix/>
          </a:blip>
          <a:srcRect/>
          <a:stretch/>
        </p:blipFill>
        <p:spPr>
          <a:xfrm>
            <a:off x="4878400" y="196574"/>
            <a:ext cx="2132775" cy="1262251"/>
          </a:xfrm>
          <a:prstGeom prst="rect">
            <a:avLst/>
          </a:prstGeom>
          <a:noFill/>
          <a:ln>
            <a:noFill/>
          </a:ln>
        </p:spPr>
      </p:pic>
      <p:pic>
        <p:nvPicPr>
          <p:cNvPr id="264" name="Google Shape;264;p11"/>
          <p:cNvPicPr preferRelativeResize="0"/>
          <p:nvPr/>
        </p:nvPicPr>
        <p:blipFill rotWithShape="1">
          <a:blip r:embed="rId4">
            <a:alphaModFix/>
          </a:blip>
          <a:srcRect l="9107" b="9106"/>
          <a:stretch/>
        </p:blipFill>
        <p:spPr>
          <a:xfrm>
            <a:off x="6878050" y="2571750"/>
            <a:ext cx="1971500" cy="1313524"/>
          </a:xfrm>
          <a:prstGeom prst="rect">
            <a:avLst/>
          </a:prstGeom>
          <a:noFill/>
          <a:ln>
            <a:noFill/>
          </a:ln>
        </p:spPr>
      </p:pic>
      <p:sp>
        <p:nvSpPr>
          <p:cNvPr id="265" name="Google Shape;265;p11"/>
          <p:cNvSpPr txBox="1"/>
          <p:nvPr/>
        </p:nvSpPr>
        <p:spPr>
          <a:xfrm>
            <a:off x="605100" y="1331325"/>
            <a:ext cx="6971100" cy="30681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dk1"/>
              </a:buClr>
              <a:buSzPts val="2200"/>
              <a:buFont typeface="EB Garamond"/>
              <a:buChar char="●"/>
            </a:pPr>
            <a:r>
              <a:rPr lang="en-CA" sz="2200" b="0" i="0" u="none" strike="noStrike" cap="none">
                <a:solidFill>
                  <a:schemeClr val="dk1"/>
                </a:solidFill>
                <a:latin typeface="EB Garamond"/>
                <a:ea typeface="EB Garamond"/>
                <a:cs typeface="EB Garamond"/>
                <a:sym typeface="EB Garamond"/>
              </a:rPr>
              <a:t>Children are just learning about and exploring their language skills </a:t>
            </a:r>
            <a:endParaRPr sz="2200" b="0" i="0" u="none" strike="noStrike" cap="none">
              <a:solidFill>
                <a:schemeClr val="dk1"/>
              </a:solidFill>
              <a:latin typeface="EB Garamond"/>
              <a:ea typeface="EB Garamond"/>
              <a:cs typeface="EB Garamond"/>
              <a:sym typeface="EB Garamond"/>
            </a:endParaRPr>
          </a:p>
          <a:p>
            <a:pPr marL="457200" marR="0" lvl="0" indent="-368300" algn="l" rtl="0">
              <a:lnSpc>
                <a:spcPct val="100000"/>
              </a:lnSpc>
              <a:spcBef>
                <a:spcPts val="1000"/>
              </a:spcBef>
              <a:spcAft>
                <a:spcPts val="0"/>
              </a:spcAft>
              <a:buClr>
                <a:schemeClr val="dk1"/>
              </a:buClr>
              <a:buSzPts val="2200"/>
              <a:buFont typeface="EB Garamond"/>
              <a:buChar char="●"/>
            </a:pPr>
            <a:r>
              <a:rPr lang="en-CA" sz="2200" b="0" i="0" u="none" strike="noStrike" cap="none">
                <a:solidFill>
                  <a:schemeClr val="dk1"/>
                </a:solidFill>
                <a:latin typeface="EB Garamond"/>
                <a:ea typeface="EB Garamond"/>
                <a:cs typeface="EB Garamond"/>
                <a:sym typeface="EB Garamond"/>
              </a:rPr>
              <a:t>They </a:t>
            </a:r>
            <a:r>
              <a:rPr lang="en-CA" sz="2200" b="1" i="0" u="none" strike="noStrike" cap="none">
                <a:solidFill>
                  <a:schemeClr val="dk1"/>
                </a:solidFill>
                <a:latin typeface="EB Garamond"/>
                <a:ea typeface="EB Garamond"/>
                <a:cs typeface="EB Garamond"/>
                <a:sym typeface="EB Garamond"/>
              </a:rPr>
              <a:t>need to be heard</a:t>
            </a:r>
            <a:r>
              <a:rPr lang="en-CA" sz="2200" b="0" i="0" u="none" strike="noStrike" cap="none">
                <a:solidFill>
                  <a:schemeClr val="dk1"/>
                </a:solidFill>
                <a:latin typeface="EB Garamond"/>
                <a:ea typeface="EB Garamond"/>
                <a:cs typeface="EB Garamond"/>
                <a:sym typeface="EB Garamond"/>
              </a:rPr>
              <a:t> to develop effective communication skills</a:t>
            </a:r>
            <a:endParaRPr sz="2200" b="0" i="0" u="none" strike="noStrike" cap="none">
              <a:solidFill>
                <a:schemeClr val="dk1"/>
              </a:solidFill>
              <a:latin typeface="EB Garamond"/>
              <a:ea typeface="EB Garamond"/>
              <a:cs typeface="EB Garamond"/>
              <a:sym typeface="EB Garamond"/>
            </a:endParaRPr>
          </a:p>
          <a:p>
            <a:pPr marL="457200" marR="0" lvl="0" indent="-368300" algn="l" rtl="0">
              <a:lnSpc>
                <a:spcPct val="100000"/>
              </a:lnSpc>
              <a:spcBef>
                <a:spcPts val="1000"/>
              </a:spcBef>
              <a:spcAft>
                <a:spcPts val="0"/>
              </a:spcAft>
              <a:buClr>
                <a:schemeClr val="dk1"/>
              </a:buClr>
              <a:buSzPts val="2200"/>
              <a:buFont typeface="EB Garamond"/>
              <a:buChar char="●"/>
            </a:pPr>
            <a:r>
              <a:rPr lang="en-CA" sz="2200" b="0" i="0" u="none" strike="noStrike" cap="none">
                <a:solidFill>
                  <a:schemeClr val="dk1"/>
                </a:solidFill>
                <a:latin typeface="EB Garamond"/>
                <a:ea typeface="EB Garamond"/>
                <a:cs typeface="EB Garamond"/>
                <a:sym typeface="EB Garamond"/>
              </a:rPr>
              <a:t>encourage your child to </a:t>
            </a:r>
            <a:r>
              <a:rPr lang="en-CA" sz="2200" b="1" i="0" u="none" strike="noStrike" cap="none">
                <a:solidFill>
                  <a:schemeClr val="dk1"/>
                </a:solidFill>
                <a:latin typeface="EB Garamond"/>
                <a:ea typeface="EB Garamond"/>
                <a:cs typeface="EB Garamond"/>
                <a:sym typeface="EB Garamond"/>
              </a:rPr>
              <a:t>talk to you</a:t>
            </a:r>
            <a:endParaRPr sz="2200" b="1" i="0" u="none" strike="noStrike" cap="none">
              <a:solidFill>
                <a:schemeClr val="dk1"/>
              </a:solidFill>
              <a:latin typeface="EB Garamond"/>
              <a:ea typeface="EB Garamond"/>
              <a:cs typeface="EB Garamond"/>
              <a:sym typeface="EB Garamond"/>
            </a:endParaRPr>
          </a:p>
          <a:p>
            <a:pPr marL="457200" marR="0" lvl="0" indent="-368300" algn="l" rtl="0">
              <a:lnSpc>
                <a:spcPct val="100000"/>
              </a:lnSpc>
              <a:spcBef>
                <a:spcPts val="1000"/>
              </a:spcBef>
              <a:spcAft>
                <a:spcPts val="0"/>
              </a:spcAft>
              <a:buClr>
                <a:schemeClr val="dk1"/>
              </a:buClr>
              <a:buSzPts val="2200"/>
              <a:buFont typeface="EB Garamond"/>
              <a:buChar char="●"/>
            </a:pPr>
            <a:r>
              <a:rPr lang="en-CA" sz="2200" b="0" i="0" u="none" strike="noStrike" cap="none">
                <a:solidFill>
                  <a:schemeClr val="dk1"/>
                </a:solidFill>
                <a:latin typeface="EB Garamond"/>
                <a:ea typeface="EB Garamond"/>
                <a:cs typeface="EB Garamond"/>
                <a:sym typeface="EB Garamond"/>
              </a:rPr>
              <a:t>try to understand their </a:t>
            </a:r>
            <a:r>
              <a:rPr lang="en-CA" sz="2200" b="1" i="0" u="none" strike="noStrike" cap="none">
                <a:solidFill>
                  <a:schemeClr val="dk1"/>
                </a:solidFill>
                <a:latin typeface="EB Garamond"/>
                <a:ea typeface="EB Garamond"/>
                <a:cs typeface="EB Garamond"/>
                <a:sym typeface="EB Garamond"/>
              </a:rPr>
              <a:t>overall message</a:t>
            </a:r>
            <a:endParaRPr sz="2200" b="1" i="0" u="none" strike="noStrike" cap="none">
              <a:solidFill>
                <a:schemeClr val="dk1"/>
              </a:solidFill>
              <a:latin typeface="EB Garamond"/>
              <a:ea typeface="EB Garamond"/>
              <a:cs typeface="EB Garamond"/>
              <a:sym typeface="EB Garamond"/>
            </a:endParaRPr>
          </a:p>
          <a:p>
            <a:pPr marL="457200" marR="0" lvl="0" indent="-368300" algn="l" rtl="0">
              <a:lnSpc>
                <a:spcPct val="100000"/>
              </a:lnSpc>
              <a:spcBef>
                <a:spcPts val="1000"/>
              </a:spcBef>
              <a:spcAft>
                <a:spcPts val="0"/>
              </a:spcAft>
              <a:buClr>
                <a:schemeClr val="dk1"/>
              </a:buClr>
              <a:buSzPts val="2200"/>
              <a:buFont typeface="EB Garamond"/>
              <a:buChar char="●"/>
            </a:pPr>
            <a:r>
              <a:rPr lang="en-CA" sz="2200" b="0" i="0" u="none" strike="noStrike" cap="none">
                <a:solidFill>
                  <a:schemeClr val="dk1"/>
                </a:solidFill>
                <a:latin typeface="EB Garamond"/>
                <a:ea typeface="EB Garamond"/>
                <a:cs typeface="EB Garamond"/>
                <a:sym typeface="EB Garamond"/>
              </a:rPr>
              <a:t>When you listen, you may hear things that you don’t like.</a:t>
            </a:r>
            <a:endParaRPr sz="2200" b="0" i="0" u="none" strike="noStrike" cap="none">
              <a:solidFill>
                <a:schemeClr val="dk1"/>
              </a:solidFill>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2"/>
          <p:cNvSpPr txBox="1">
            <a:spLocks noGrp="1"/>
          </p:cNvSpPr>
          <p:nvPr>
            <p:ph type="title"/>
          </p:nvPr>
        </p:nvSpPr>
        <p:spPr>
          <a:xfrm>
            <a:off x="1312675" y="223400"/>
            <a:ext cx="1936800" cy="6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800"/>
              <a:buFont typeface="Arial"/>
              <a:buNone/>
            </a:pPr>
            <a:r>
              <a:rPr lang="en-CA" sz="3500" i="0" u="none" strike="noStrike">
                <a:solidFill>
                  <a:srgbClr val="351C75"/>
                </a:solidFill>
                <a:latin typeface="Lobster"/>
                <a:ea typeface="Lobster"/>
                <a:cs typeface="Lobster"/>
                <a:sym typeface="Lobster"/>
              </a:rPr>
              <a:t>Feelings</a:t>
            </a:r>
            <a:endParaRPr sz="3400">
              <a:solidFill>
                <a:srgbClr val="351C75"/>
              </a:solidFill>
              <a:latin typeface="Lobster"/>
              <a:ea typeface="Lobster"/>
              <a:cs typeface="Lobster"/>
              <a:sym typeface="Lobster"/>
            </a:endParaRPr>
          </a:p>
        </p:txBody>
      </p:sp>
      <p:pic>
        <p:nvPicPr>
          <p:cNvPr id="271" name="Google Shape;271;p12"/>
          <p:cNvPicPr preferRelativeResize="0"/>
          <p:nvPr/>
        </p:nvPicPr>
        <p:blipFill rotWithShape="1">
          <a:blip r:embed="rId3">
            <a:alphaModFix/>
          </a:blip>
          <a:srcRect/>
          <a:stretch/>
        </p:blipFill>
        <p:spPr>
          <a:xfrm>
            <a:off x="4668825" y="223400"/>
            <a:ext cx="3603775" cy="4696699"/>
          </a:xfrm>
          <a:prstGeom prst="rect">
            <a:avLst/>
          </a:prstGeom>
          <a:noFill/>
          <a:ln>
            <a:noFill/>
          </a:ln>
        </p:spPr>
      </p:pic>
      <p:pic>
        <p:nvPicPr>
          <p:cNvPr id="272" name="Google Shape;272;p12"/>
          <p:cNvPicPr preferRelativeResize="0"/>
          <p:nvPr/>
        </p:nvPicPr>
        <p:blipFill rotWithShape="1">
          <a:blip r:embed="rId4">
            <a:alphaModFix/>
          </a:blip>
          <a:srcRect/>
          <a:stretch/>
        </p:blipFill>
        <p:spPr>
          <a:xfrm>
            <a:off x="586975" y="911975"/>
            <a:ext cx="3388200" cy="40953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title"/>
          </p:nvPr>
        </p:nvSpPr>
        <p:spPr>
          <a:xfrm>
            <a:off x="580900" y="469325"/>
            <a:ext cx="3449400" cy="861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en-CA" sz="3500" i="0" u="none" strike="noStrike">
                <a:solidFill>
                  <a:srgbClr val="351C75"/>
                </a:solidFill>
                <a:latin typeface="Lobster"/>
                <a:ea typeface="Lobster"/>
                <a:cs typeface="Lobster"/>
                <a:sym typeface="Lobster"/>
              </a:rPr>
              <a:t>Explaining</a:t>
            </a:r>
            <a:endParaRPr sz="3500">
              <a:solidFill>
                <a:srgbClr val="351C75"/>
              </a:solidFill>
              <a:latin typeface="Lobster"/>
              <a:ea typeface="Lobster"/>
              <a:cs typeface="Lobster"/>
              <a:sym typeface="Lobster"/>
            </a:endParaRPr>
          </a:p>
        </p:txBody>
      </p:sp>
      <p:pic>
        <p:nvPicPr>
          <p:cNvPr id="278" name="Google Shape;278;p13"/>
          <p:cNvPicPr preferRelativeResize="0"/>
          <p:nvPr/>
        </p:nvPicPr>
        <p:blipFill rotWithShape="1">
          <a:blip r:embed="rId3">
            <a:alphaModFix/>
          </a:blip>
          <a:srcRect/>
          <a:stretch/>
        </p:blipFill>
        <p:spPr>
          <a:xfrm>
            <a:off x="5918050" y="245550"/>
            <a:ext cx="2723025" cy="1678675"/>
          </a:xfrm>
          <a:prstGeom prst="rect">
            <a:avLst/>
          </a:prstGeom>
          <a:noFill/>
          <a:ln>
            <a:noFill/>
          </a:ln>
        </p:spPr>
      </p:pic>
      <p:sp>
        <p:nvSpPr>
          <p:cNvPr id="279" name="Google Shape;279;p13"/>
          <p:cNvSpPr txBox="1"/>
          <p:nvPr/>
        </p:nvSpPr>
        <p:spPr>
          <a:xfrm>
            <a:off x="580900" y="1331225"/>
            <a:ext cx="6447600" cy="3063000"/>
          </a:xfrm>
          <a:prstGeom prst="rect">
            <a:avLst/>
          </a:prstGeom>
          <a:noFill/>
          <a:ln>
            <a:noFill/>
          </a:ln>
        </p:spPr>
        <p:txBody>
          <a:bodyPr spcFirstLastPara="1" wrap="square" lIns="91425" tIns="91425" rIns="91425" bIns="91425" anchor="t" anchorCtr="0">
            <a:spAutoFit/>
          </a:bodyPr>
          <a:lstStyle/>
          <a:p>
            <a:pPr marL="457200" marR="0" lvl="0" indent="-400050" algn="l" rtl="0">
              <a:lnSpc>
                <a:spcPct val="100000"/>
              </a:lnSpc>
              <a:spcBef>
                <a:spcPts val="0"/>
              </a:spcBef>
              <a:spcAft>
                <a:spcPts val="0"/>
              </a:spcAft>
              <a:buClr>
                <a:schemeClr val="accent1"/>
              </a:buClr>
              <a:buSzPts val="2700"/>
              <a:buFont typeface="EB Garamond"/>
              <a:buChar char="►"/>
            </a:pPr>
            <a:r>
              <a:rPr lang="en-CA" sz="2700" b="0" i="0" u="none" strike="noStrike" cap="none">
                <a:solidFill>
                  <a:schemeClr val="dk1"/>
                </a:solidFill>
                <a:latin typeface="EB Garamond"/>
                <a:ea typeface="EB Garamond"/>
                <a:cs typeface="EB Garamond"/>
                <a:sym typeface="EB Garamond"/>
              </a:rPr>
              <a:t>Be </a:t>
            </a:r>
            <a:r>
              <a:rPr lang="en-CA" sz="2700" b="1" i="0" u="none" strike="noStrike" cap="none">
                <a:solidFill>
                  <a:schemeClr val="dk1"/>
                </a:solidFill>
                <a:latin typeface="EB Garamond"/>
                <a:ea typeface="EB Garamond"/>
                <a:cs typeface="EB Garamond"/>
                <a:sym typeface="EB Garamond"/>
              </a:rPr>
              <a:t>clear, direct and concise</a:t>
            </a:r>
            <a:endParaRPr sz="2700" b="0" i="0" u="none" strike="noStrike" cap="none">
              <a:solidFill>
                <a:srgbClr val="3F3F3F"/>
              </a:solidFill>
              <a:latin typeface="EB Garamond"/>
              <a:ea typeface="EB Garamond"/>
              <a:cs typeface="EB Garamond"/>
              <a:sym typeface="EB Garamond"/>
            </a:endParaRPr>
          </a:p>
          <a:p>
            <a:pPr marL="457200" marR="0" lvl="0" indent="-400050" algn="l" rtl="0">
              <a:lnSpc>
                <a:spcPct val="100000"/>
              </a:lnSpc>
              <a:spcBef>
                <a:spcPts val="1000"/>
              </a:spcBef>
              <a:spcAft>
                <a:spcPts val="0"/>
              </a:spcAft>
              <a:buClr>
                <a:schemeClr val="accent1"/>
              </a:buClr>
              <a:buSzPts val="2700"/>
              <a:buFont typeface="EB Garamond"/>
              <a:buChar char="►"/>
            </a:pPr>
            <a:r>
              <a:rPr lang="en-CA" sz="2700" b="0" i="0" u="none" strike="noStrike" cap="none">
                <a:solidFill>
                  <a:schemeClr val="dk1"/>
                </a:solidFill>
                <a:latin typeface="EB Garamond"/>
                <a:ea typeface="EB Garamond"/>
                <a:cs typeface="EB Garamond"/>
                <a:sym typeface="EB Garamond"/>
              </a:rPr>
              <a:t>Use </a:t>
            </a:r>
            <a:r>
              <a:rPr lang="en-CA" sz="2700" b="1" i="0" u="none" strike="noStrike" cap="none">
                <a:solidFill>
                  <a:schemeClr val="dk1"/>
                </a:solidFill>
                <a:latin typeface="EB Garamond"/>
                <a:ea typeface="EB Garamond"/>
                <a:cs typeface="EB Garamond"/>
                <a:sym typeface="EB Garamond"/>
              </a:rPr>
              <a:t>developmentally appropriate</a:t>
            </a:r>
            <a:r>
              <a:rPr lang="en-CA" sz="2700" b="0" i="0" u="none" strike="noStrike" cap="none">
                <a:solidFill>
                  <a:schemeClr val="dk1"/>
                </a:solidFill>
                <a:latin typeface="EB Garamond"/>
                <a:ea typeface="EB Garamond"/>
                <a:cs typeface="EB Garamond"/>
                <a:sym typeface="EB Garamond"/>
              </a:rPr>
              <a:t> language</a:t>
            </a:r>
            <a:endParaRPr sz="2700" b="0" i="0" u="none" strike="noStrike" cap="none">
              <a:solidFill>
                <a:srgbClr val="3F3F3F"/>
              </a:solidFill>
              <a:latin typeface="EB Garamond"/>
              <a:ea typeface="EB Garamond"/>
              <a:cs typeface="EB Garamond"/>
              <a:sym typeface="EB Garamond"/>
            </a:endParaRPr>
          </a:p>
          <a:p>
            <a:pPr marL="457200" marR="0" lvl="0" indent="-400050" algn="l" rtl="0">
              <a:lnSpc>
                <a:spcPct val="100000"/>
              </a:lnSpc>
              <a:spcBef>
                <a:spcPts val="1000"/>
              </a:spcBef>
              <a:spcAft>
                <a:spcPts val="0"/>
              </a:spcAft>
              <a:buClr>
                <a:schemeClr val="accent1"/>
              </a:buClr>
              <a:buSzPts val="2700"/>
              <a:buFont typeface="EB Garamond"/>
              <a:buChar char="►"/>
            </a:pPr>
            <a:r>
              <a:rPr lang="en-CA" sz="2700" b="0" i="0" u="none" strike="noStrike" cap="none">
                <a:solidFill>
                  <a:schemeClr val="dk1"/>
                </a:solidFill>
                <a:latin typeface="EB Garamond"/>
                <a:ea typeface="EB Garamond"/>
                <a:cs typeface="EB Garamond"/>
                <a:sym typeface="EB Garamond"/>
              </a:rPr>
              <a:t>If you have to </a:t>
            </a:r>
            <a:r>
              <a:rPr lang="en-CA" sz="2700" b="1" i="0" u="none" strike="noStrike" cap="none">
                <a:solidFill>
                  <a:schemeClr val="dk1"/>
                </a:solidFill>
                <a:latin typeface="EB Garamond"/>
                <a:ea typeface="EB Garamond"/>
                <a:cs typeface="EB Garamond"/>
                <a:sym typeface="EB Garamond"/>
              </a:rPr>
              <a:t>say ‘no</a:t>
            </a:r>
            <a:r>
              <a:rPr lang="en-CA" sz="2700" b="0" i="0" u="none" strike="noStrike" cap="none">
                <a:solidFill>
                  <a:schemeClr val="dk1"/>
                </a:solidFill>
                <a:latin typeface="EB Garamond"/>
                <a:ea typeface="EB Garamond"/>
                <a:cs typeface="EB Garamond"/>
                <a:sym typeface="EB Garamond"/>
              </a:rPr>
              <a:t>’, give your child a good reason and offer an alternative</a:t>
            </a:r>
            <a:endParaRPr sz="2700" b="0" i="0" u="none" strike="noStrike" cap="none">
              <a:solidFill>
                <a:srgbClr val="3F3F3F"/>
              </a:solidFill>
              <a:latin typeface="EB Garamond"/>
              <a:ea typeface="EB Garamond"/>
              <a:cs typeface="EB Garamond"/>
              <a:sym typeface="EB Garamond"/>
            </a:endParaRPr>
          </a:p>
          <a:p>
            <a:pPr marL="457200" marR="0" lvl="0" indent="-400050" algn="l" rtl="0">
              <a:lnSpc>
                <a:spcPct val="100000"/>
              </a:lnSpc>
              <a:spcBef>
                <a:spcPts val="1000"/>
              </a:spcBef>
              <a:spcAft>
                <a:spcPts val="1000"/>
              </a:spcAft>
              <a:buClr>
                <a:schemeClr val="accent1"/>
              </a:buClr>
              <a:buSzPts val="2700"/>
              <a:buFont typeface="EB Garamond"/>
              <a:buChar char="►"/>
            </a:pPr>
            <a:r>
              <a:rPr lang="en-CA" sz="2700" b="1" i="0" u="none" strike="noStrike" cap="none">
                <a:solidFill>
                  <a:schemeClr val="dk1"/>
                </a:solidFill>
                <a:latin typeface="EB Garamond"/>
                <a:ea typeface="EB Garamond"/>
                <a:cs typeface="EB Garamond"/>
                <a:sym typeface="EB Garamond"/>
              </a:rPr>
              <a:t>Actions speak louder than words</a:t>
            </a:r>
            <a:endParaRPr sz="2700" b="0" i="0" u="none" strike="noStrike" cap="none">
              <a:solidFill>
                <a:srgbClr val="3F3F3F"/>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4"/>
          <p:cNvSpPr txBox="1">
            <a:spLocks noGrp="1"/>
          </p:cNvSpPr>
          <p:nvPr>
            <p:ph type="title"/>
          </p:nvPr>
        </p:nvSpPr>
        <p:spPr>
          <a:xfrm>
            <a:off x="565150" y="303713"/>
            <a:ext cx="4103695" cy="789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en-CA" sz="3500" i="0" u="none" strike="noStrike">
                <a:solidFill>
                  <a:srgbClr val="351C75"/>
                </a:solidFill>
                <a:latin typeface="Lobster"/>
                <a:ea typeface="Lobster"/>
                <a:cs typeface="Lobster"/>
                <a:sym typeface="Lobster"/>
              </a:rPr>
              <a:t>Involve your child</a:t>
            </a:r>
            <a:endParaRPr sz="3500">
              <a:solidFill>
                <a:srgbClr val="351C75"/>
              </a:solidFill>
              <a:latin typeface="Lobster"/>
              <a:ea typeface="Lobster"/>
              <a:cs typeface="Lobster"/>
              <a:sym typeface="Lobster"/>
            </a:endParaRPr>
          </a:p>
        </p:txBody>
      </p:sp>
      <p:pic>
        <p:nvPicPr>
          <p:cNvPr id="285" name="Google Shape;285;p14"/>
          <p:cNvPicPr preferRelativeResize="0"/>
          <p:nvPr/>
        </p:nvPicPr>
        <p:blipFill rotWithShape="1">
          <a:blip r:embed="rId3">
            <a:alphaModFix/>
          </a:blip>
          <a:srcRect/>
          <a:stretch/>
        </p:blipFill>
        <p:spPr>
          <a:xfrm>
            <a:off x="6724650" y="3304851"/>
            <a:ext cx="2112951" cy="1390750"/>
          </a:xfrm>
          <a:prstGeom prst="rect">
            <a:avLst/>
          </a:prstGeom>
          <a:noFill/>
          <a:ln>
            <a:noFill/>
          </a:ln>
        </p:spPr>
      </p:pic>
      <p:pic>
        <p:nvPicPr>
          <p:cNvPr id="286" name="Google Shape;286;p14"/>
          <p:cNvPicPr preferRelativeResize="0"/>
          <p:nvPr/>
        </p:nvPicPr>
        <p:blipFill rotWithShape="1">
          <a:blip r:embed="rId4">
            <a:alphaModFix/>
          </a:blip>
          <a:srcRect/>
          <a:stretch/>
        </p:blipFill>
        <p:spPr>
          <a:xfrm>
            <a:off x="6724647" y="303713"/>
            <a:ext cx="2112952" cy="1390750"/>
          </a:xfrm>
          <a:prstGeom prst="rect">
            <a:avLst/>
          </a:prstGeom>
          <a:noFill/>
          <a:ln>
            <a:noFill/>
          </a:ln>
        </p:spPr>
      </p:pic>
      <p:sp>
        <p:nvSpPr>
          <p:cNvPr id="287" name="Google Shape;287;p14"/>
          <p:cNvSpPr txBox="1"/>
          <p:nvPr/>
        </p:nvSpPr>
        <p:spPr>
          <a:xfrm>
            <a:off x="411475" y="1093013"/>
            <a:ext cx="6313172" cy="34491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1000"/>
              </a:spcBef>
              <a:spcAft>
                <a:spcPts val="0"/>
              </a:spcAft>
              <a:buClr>
                <a:schemeClr val="dk1"/>
              </a:buClr>
              <a:buSzPts val="2000"/>
              <a:buFont typeface="EB Garamond"/>
              <a:buChar char="●"/>
            </a:pPr>
            <a:r>
              <a:rPr lang="en-CA" sz="2700" b="0" i="0" u="none" strike="noStrike" cap="none">
                <a:solidFill>
                  <a:schemeClr val="dk1"/>
                </a:solidFill>
                <a:latin typeface="EB Garamond"/>
                <a:ea typeface="EB Garamond"/>
                <a:cs typeface="EB Garamond"/>
                <a:sym typeface="EB Garamond"/>
              </a:rPr>
              <a:t>Where possible </a:t>
            </a:r>
            <a:r>
              <a:rPr lang="en-CA" sz="2700" b="1" i="0" u="none" strike="noStrike" cap="none">
                <a:solidFill>
                  <a:schemeClr val="dk1"/>
                </a:solidFill>
                <a:latin typeface="EB Garamond"/>
                <a:ea typeface="EB Garamond"/>
                <a:cs typeface="EB Garamond"/>
                <a:sym typeface="EB Garamond"/>
              </a:rPr>
              <a:t>talk with your child</a:t>
            </a:r>
            <a:r>
              <a:rPr lang="en-CA" sz="2700" b="0" i="0" u="none" strike="noStrike" cap="none">
                <a:solidFill>
                  <a:schemeClr val="dk1"/>
                </a:solidFill>
                <a:latin typeface="EB Garamond"/>
                <a:ea typeface="EB Garamond"/>
                <a:cs typeface="EB Garamond"/>
                <a:sym typeface="EB Garamond"/>
              </a:rPr>
              <a:t> about the rules and what you expect from them </a:t>
            </a:r>
            <a:endParaRPr sz="2700" b="0" i="0" u="none" strike="noStrike" cap="none">
              <a:solidFill>
                <a:schemeClr val="dk1"/>
              </a:solidFill>
              <a:latin typeface="EB Garamond"/>
              <a:ea typeface="EB Garamond"/>
              <a:cs typeface="EB Garamond"/>
              <a:sym typeface="EB Garamond"/>
            </a:endParaRPr>
          </a:p>
          <a:p>
            <a:pPr marL="457200" marR="0" lvl="0" indent="-355600" algn="l" rtl="0">
              <a:lnSpc>
                <a:spcPct val="100000"/>
              </a:lnSpc>
              <a:spcBef>
                <a:spcPts val="1000"/>
              </a:spcBef>
              <a:spcAft>
                <a:spcPts val="0"/>
              </a:spcAft>
              <a:buClr>
                <a:schemeClr val="dk1"/>
              </a:buClr>
              <a:buSzPts val="2000"/>
              <a:buFont typeface="EB Garamond"/>
              <a:buChar char="●"/>
            </a:pPr>
            <a:r>
              <a:rPr lang="en-CA" sz="2700" b="0" i="0" u="none" strike="noStrike" cap="none">
                <a:solidFill>
                  <a:schemeClr val="dk1"/>
                </a:solidFill>
                <a:latin typeface="EB Garamond"/>
                <a:ea typeface="EB Garamond"/>
                <a:cs typeface="EB Garamond"/>
                <a:sym typeface="EB Garamond"/>
              </a:rPr>
              <a:t>Be </a:t>
            </a:r>
            <a:r>
              <a:rPr lang="en-CA" sz="2700" b="1" i="0" u="none" strike="noStrike" cap="none">
                <a:solidFill>
                  <a:schemeClr val="dk1"/>
                </a:solidFill>
                <a:latin typeface="EB Garamond"/>
                <a:ea typeface="EB Garamond"/>
                <a:cs typeface="EB Garamond"/>
                <a:sym typeface="EB Garamond"/>
              </a:rPr>
              <a:t>clear and concise</a:t>
            </a:r>
            <a:endParaRPr sz="2700" b="1" i="0" u="none" strike="noStrike" cap="none">
              <a:solidFill>
                <a:schemeClr val="dk1"/>
              </a:solidFill>
              <a:latin typeface="EB Garamond"/>
              <a:ea typeface="EB Garamond"/>
              <a:cs typeface="EB Garamond"/>
              <a:sym typeface="EB Garamond"/>
            </a:endParaRPr>
          </a:p>
          <a:p>
            <a:pPr marL="457200" marR="0" lvl="0" indent="-355600" algn="l" rtl="0">
              <a:lnSpc>
                <a:spcPct val="100000"/>
              </a:lnSpc>
              <a:spcBef>
                <a:spcPts val="1000"/>
              </a:spcBef>
              <a:spcAft>
                <a:spcPts val="0"/>
              </a:spcAft>
              <a:buClr>
                <a:schemeClr val="dk1"/>
              </a:buClr>
              <a:buSzPts val="2000"/>
              <a:buFont typeface="EB Garamond"/>
              <a:buChar char="●"/>
            </a:pPr>
            <a:r>
              <a:rPr lang="en-CA" sz="2700" b="1" i="0" u="none" strike="noStrike" cap="none">
                <a:solidFill>
                  <a:schemeClr val="dk1"/>
                </a:solidFill>
                <a:latin typeface="EB Garamond"/>
                <a:ea typeface="EB Garamond"/>
                <a:cs typeface="EB Garamond"/>
                <a:sym typeface="EB Garamond"/>
              </a:rPr>
              <a:t>Use Discipline</a:t>
            </a:r>
            <a:r>
              <a:rPr lang="en-CA" sz="2700" b="0" i="0" u="none" strike="noStrike" cap="none">
                <a:solidFill>
                  <a:schemeClr val="dk1"/>
                </a:solidFill>
                <a:latin typeface="EB Garamond"/>
                <a:ea typeface="EB Garamond"/>
                <a:cs typeface="EB Garamond"/>
                <a:sym typeface="EB Garamond"/>
              </a:rPr>
              <a:t>, not Punishment</a:t>
            </a:r>
            <a:endParaRPr sz="2700" b="0" i="0" u="none" strike="noStrike" cap="none">
              <a:solidFill>
                <a:schemeClr val="dk1"/>
              </a:solidFill>
              <a:latin typeface="EB Garamond"/>
              <a:ea typeface="EB Garamond"/>
              <a:cs typeface="EB Garamond"/>
              <a:sym typeface="EB Garamond"/>
            </a:endParaRPr>
          </a:p>
          <a:p>
            <a:pPr marL="457200" marR="0" lvl="0" indent="-355600" algn="l" rtl="0">
              <a:lnSpc>
                <a:spcPct val="100000"/>
              </a:lnSpc>
              <a:spcBef>
                <a:spcPts val="1000"/>
              </a:spcBef>
              <a:spcAft>
                <a:spcPts val="0"/>
              </a:spcAft>
              <a:buClr>
                <a:schemeClr val="dk1"/>
              </a:buClr>
              <a:buSzPts val="2000"/>
              <a:buFont typeface="EB Garamond"/>
              <a:buChar char="●"/>
            </a:pPr>
            <a:r>
              <a:rPr lang="en-CA" sz="2700" b="1" i="0" u="none" strike="noStrike" cap="none">
                <a:solidFill>
                  <a:schemeClr val="dk1"/>
                </a:solidFill>
                <a:latin typeface="EB Garamond"/>
                <a:ea typeface="EB Garamond"/>
                <a:cs typeface="EB Garamond"/>
                <a:sym typeface="EB Garamond"/>
              </a:rPr>
              <a:t>Use natural and logical consequences </a:t>
            </a:r>
            <a:r>
              <a:rPr lang="en-CA" sz="2700" b="0" i="0" u="none" strike="noStrike" cap="none">
                <a:solidFill>
                  <a:schemeClr val="dk1"/>
                </a:solidFill>
                <a:latin typeface="EB Garamond"/>
                <a:ea typeface="EB Garamond"/>
                <a:cs typeface="EB Garamond"/>
                <a:sym typeface="EB Garamond"/>
              </a:rPr>
              <a:t>when children make mistakes or misbehave</a:t>
            </a:r>
            <a:endParaRPr sz="23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5"/>
          <p:cNvSpPr txBox="1">
            <a:spLocks noGrp="1"/>
          </p:cNvSpPr>
          <p:nvPr>
            <p:ph type="title"/>
          </p:nvPr>
        </p:nvSpPr>
        <p:spPr>
          <a:xfrm>
            <a:off x="508000" y="457200"/>
            <a:ext cx="3263700" cy="787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en-CA" sz="3600" i="0" u="none" strike="noStrike">
                <a:solidFill>
                  <a:srgbClr val="351C75"/>
                </a:solidFill>
                <a:latin typeface="Lobster"/>
                <a:ea typeface="Lobster"/>
                <a:cs typeface="Lobster"/>
                <a:sym typeface="Lobster"/>
              </a:rPr>
              <a:t>Discussion</a:t>
            </a:r>
            <a:endParaRPr sz="3600">
              <a:solidFill>
                <a:srgbClr val="351C75"/>
              </a:solidFill>
              <a:latin typeface="Lobster"/>
              <a:ea typeface="Lobster"/>
              <a:cs typeface="Lobster"/>
              <a:sym typeface="Lobster"/>
            </a:endParaRPr>
          </a:p>
        </p:txBody>
      </p:sp>
      <p:pic>
        <p:nvPicPr>
          <p:cNvPr id="293" name="Google Shape;293;p15"/>
          <p:cNvPicPr preferRelativeResize="0"/>
          <p:nvPr/>
        </p:nvPicPr>
        <p:blipFill rotWithShape="1">
          <a:blip r:embed="rId3">
            <a:alphaModFix/>
          </a:blip>
          <a:srcRect/>
          <a:stretch/>
        </p:blipFill>
        <p:spPr>
          <a:xfrm>
            <a:off x="4641350" y="1095725"/>
            <a:ext cx="4304525" cy="3411288"/>
          </a:xfrm>
          <a:prstGeom prst="rect">
            <a:avLst/>
          </a:prstGeom>
          <a:noFill/>
          <a:ln>
            <a:noFill/>
          </a:ln>
        </p:spPr>
      </p:pic>
      <p:pic>
        <p:nvPicPr>
          <p:cNvPr id="294" name="Google Shape;294;p15"/>
          <p:cNvPicPr preferRelativeResize="0"/>
          <p:nvPr/>
        </p:nvPicPr>
        <p:blipFill rotWithShape="1">
          <a:blip r:embed="rId4">
            <a:alphaModFix/>
          </a:blip>
          <a:srcRect/>
          <a:stretch/>
        </p:blipFill>
        <p:spPr>
          <a:xfrm>
            <a:off x="159700" y="1943156"/>
            <a:ext cx="4368500" cy="2296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g1258f6a18d7_0_1"/>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1"/>
        <p:cNvGrpSpPr/>
        <p:nvPr/>
      </p:nvGrpSpPr>
      <p:grpSpPr>
        <a:xfrm>
          <a:off x="0" y="0"/>
          <a:ext cx="0" cy="0"/>
          <a:chOff x="0" y="0"/>
          <a:chExt cx="0" cy="0"/>
        </a:xfrm>
      </p:grpSpPr>
      <p:sp>
        <p:nvSpPr>
          <p:cNvPr id="172" name="Google Shape;172;p1"/>
          <p:cNvSpPr/>
          <p:nvPr/>
        </p:nvSpPr>
        <p:spPr>
          <a:xfrm>
            <a:off x="0" y="0"/>
            <a:ext cx="91440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73" name="Google Shape;173;p1"/>
          <p:cNvSpPr/>
          <p:nvPr/>
        </p:nvSpPr>
        <p:spPr>
          <a:xfrm>
            <a:off x="0" y="0"/>
            <a:ext cx="91440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74" name="Google Shape;174;p1"/>
          <p:cNvCxnSpPr/>
          <p:nvPr/>
        </p:nvCxnSpPr>
        <p:spPr>
          <a:xfrm>
            <a:off x="2965032" y="0"/>
            <a:ext cx="914400" cy="5143500"/>
          </a:xfrm>
          <a:prstGeom prst="straightConnector1">
            <a:avLst/>
          </a:prstGeom>
          <a:noFill/>
          <a:ln w="9525" cap="flat" cmpd="sng">
            <a:solidFill>
              <a:srgbClr val="16B0E3"/>
            </a:solidFill>
            <a:prstDash val="solid"/>
            <a:round/>
            <a:headEnd type="none" w="sm" len="sm"/>
            <a:tailEnd type="none" w="sm" len="sm"/>
          </a:ln>
        </p:spPr>
      </p:cxnSp>
      <p:cxnSp>
        <p:nvCxnSpPr>
          <p:cNvPr id="175" name="Google Shape;175;p1"/>
          <p:cNvCxnSpPr/>
          <p:nvPr/>
        </p:nvCxnSpPr>
        <p:spPr>
          <a:xfrm flipH="1">
            <a:off x="1599781" y="2761059"/>
            <a:ext cx="3572669" cy="2382441"/>
          </a:xfrm>
          <a:prstGeom prst="straightConnector1">
            <a:avLst/>
          </a:prstGeom>
          <a:noFill/>
          <a:ln w="9525" cap="flat" cmpd="sng">
            <a:solidFill>
              <a:srgbClr val="FEFEFE">
                <a:alpha val="80000"/>
              </a:srgbClr>
            </a:solidFill>
            <a:prstDash val="solid"/>
            <a:round/>
            <a:headEnd type="none" w="sm" len="sm"/>
            <a:tailEnd type="none" w="sm" len="sm"/>
          </a:ln>
        </p:spPr>
      </p:cxnSp>
      <p:sp>
        <p:nvSpPr>
          <p:cNvPr id="176" name="Google Shape;176;p1"/>
          <p:cNvSpPr/>
          <p:nvPr/>
        </p:nvSpPr>
        <p:spPr>
          <a:xfrm>
            <a:off x="2493473" y="-6350"/>
            <a:ext cx="2255512" cy="514985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77" name="Google Shape;177;p1"/>
          <p:cNvSpPr/>
          <p:nvPr/>
        </p:nvSpPr>
        <p:spPr>
          <a:xfrm>
            <a:off x="2809947" y="-6350"/>
            <a:ext cx="1941419" cy="514985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78" name="Google Shape;178;p1"/>
          <p:cNvSpPr/>
          <p:nvPr/>
        </p:nvSpPr>
        <p:spPr>
          <a:xfrm>
            <a:off x="2306616" y="2286000"/>
            <a:ext cx="2444750" cy="2857500"/>
          </a:xfrm>
          <a:prstGeom prst="triangle">
            <a:avLst>
              <a:gd name="adj" fmla="val 100000"/>
            </a:avLst>
          </a:prstGeom>
          <a:solidFill>
            <a:schemeClr val="accent2">
              <a:alpha val="709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
          <p:cNvSpPr/>
          <p:nvPr/>
        </p:nvSpPr>
        <p:spPr>
          <a:xfrm>
            <a:off x="2608241" y="-6350"/>
            <a:ext cx="2140744" cy="514985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226292">
              <a:alpha val="69019"/>
            </a:srgbClr>
          </a:solidFill>
          <a:ln>
            <a:noFill/>
          </a:ln>
        </p:spPr>
      </p:sp>
      <p:sp>
        <p:nvSpPr>
          <p:cNvPr id="180" name="Google Shape;180;p1"/>
          <p:cNvSpPr/>
          <p:nvPr/>
        </p:nvSpPr>
        <p:spPr>
          <a:xfrm>
            <a:off x="3386115" y="2692400"/>
            <a:ext cx="1362870" cy="24511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
          <p:cNvSpPr/>
          <p:nvPr/>
        </p:nvSpPr>
        <p:spPr>
          <a:xfrm>
            <a:off x="3811615" y="-6350"/>
            <a:ext cx="5332385" cy="5149850"/>
          </a:xfrm>
          <a:custGeom>
            <a:avLst/>
            <a:gdLst/>
            <a:ahLst/>
            <a:cxnLst/>
            <a:rect l="l" t="t" r="r" b="b"/>
            <a:pathLst>
              <a:path w="7109846" h="6866467" extrusionOk="0">
                <a:moveTo>
                  <a:pt x="0" y="0"/>
                </a:moveTo>
                <a:lnTo>
                  <a:pt x="1249825" y="0"/>
                </a:lnTo>
                <a:lnTo>
                  <a:pt x="1249825" y="8467"/>
                </a:lnTo>
                <a:lnTo>
                  <a:pt x="7109846" y="8467"/>
                </a:lnTo>
                <a:lnTo>
                  <a:pt x="7109846" y="6866467"/>
                </a:lnTo>
                <a:lnTo>
                  <a:pt x="1249825" y="6866467"/>
                </a:lnTo>
                <a:lnTo>
                  <a:pt x="1109382" y="6866467"/>
                </a:lnTo>
                <a:close/>
              </a:path>
            </a:pathLst>
          </a:custGeom>
          <a:solidFill>
            <a:srgbClr val="16B0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82" name="Google Shape;182;p1"/>
          <p:cNvSpPr txBox="1">
            <a:spLocks noGrp="1"/>
          </p:cNvSpPr>
          <p:nvPr>
            <p:ph type="title"/>
          </p:nvPr>
        </p:nvSpPr>
        <p:spPr>
          <a:xfrm>
            <a:off x="186338" y="1368003"/>
            <a:ext cx="3572669" cy="183599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EFEFE"/>
              </a:buClr>
              <a:buSzPts val="2500"/>
              <a:buFont typeface="Trebuchet MS"/>
              <a:buNone/>
            </a:pPr>
            <a:r>
              <a:rPr lang="en-CA" sz="2500">
                <a:solidFill>
                  <a:srgbClr val="FEFEFE"/>
                </a:solidFill>
              </a:rPr>
              <a:t>Land Acknowledgement </a:t>
            </a:r>
            <a:endParaRPr/>
          </a:p>
        </p:txBody>
      </p:sp>
      <p:sp>
        <p:nvSpPr>
          <p:cNvPr id="183" name="Google Shape;183;p1"/>
          <p:cNvSpPr txBox="1">
            <a:spLocks noGrp="1"/>
          </p:cNvSpPr>
          <p:nvPr>
            <p:ph type="body" idx="1"/>
          </p:nvPr>
        </p:nvSpPr>
        <p:spPr>
          <a:xfrm>
            <a:off x="4180091" y="878917"/>
            <a:ext cx="4766677" cy="2814166"/>
          </a:xfrm>
          <a:prstGeom prst="rect">
            <a:avLst/>
          </a:prstGeom>
          <a:gradFill>
            <a:gsLst>
              <a:gs pos="0">
                <a:srgbClr val="F6FCFE">
                  <a:alpha val="20000"/>
                </a:srgbClr>
              </a:gs>
              <a:gs pos="74000">
                <a:srgbClr val="B5E7F7"/>
              </a:gs>
              <a:gs pos="83000">
                <a:srgbClr val="B5E7F7"/>
              </a:gs>
              <a:gs pos="100000">
                <a:srgbClr val="CEEFFA"/>
              </a:gs>
            </a:gsLst>
            <a:lin ang="5400000" scaled="0"/>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r>
              <a:rPr lang="en-CA" sz="2000" b="1" i="1">
                <a:solidFill>
                  <a:schemeClr val="dk1"/>
                </a:solidFill>
                <a:latin typeface="Arial"/>
                <a:ea typeface="Arial"/>
                <a:cs typeface="Arial"/>
                <a:sym typeface="Arial"/>
              </a:rPr>
              <a:t>We acknowledge we are hosted on the lands of the Mississaugas of the Anishinaabe, the Haudenosaunee Confederacy and the Wendat. We also recognize the enduring presence of all First Nations, Métis and the Inuit peoples.”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2533594b16_0_0"/>
          <p:cNvSpPr txBox="1">
            <a:spLocks noGrp="1"/>
          </p:cNvSpPr>
          <p:nvPr>
            <p:ph type="title"/>
          </p:nvPr>
        </p:nvSpPr>
        <p:spPr>
          <a:xfrm>
            <a:off x="508000" y="457200"/>
            <a:ext cx="3549900" cy="668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CA">
                <a:solidFill>
                  <a:srgbClr val="351C75"/>
                </a:solidFill>
                <a:latin typeface="Lobster"/>
                <a:ea typeface="Lobster"/>
                <a:cs typeface="Lobster"/>
                <a:sym typeface="Lobster"/>
              </a:rPr>
              <a:t>Resources/Websites</a:t>
            </a:r>
            <a:endParaRPr>
              <a:solidFill>
                <a:srgbClr val="351C75"/>
              </a:solidFill>
              <a:latin typeface="Lobster"/>
              <a:ea typeface="Lobster"/>
              <a:cs typeface="Lobster"/>
              <a:sym typeface="Lobster"/>
            </a:endParaRPr>
          </a:p>
        </p:txBody>
      </p:sp>
      <p:sp>
        <p:nvSpPr>
          <p:cNvPr id="305" name="Google Shape;305;g12533594b16_0_0"/>
          <p:cNvSpPr txBox="1">
            <a:spLocks noGrp="1"/>
          </p:cNvSpPr>
          <p:nvPr>
            <p:ph type="body" idx="1"/>
          </p:nvPr>
        </p:nvSpPr>
        <p:spPr>
          <a:xfrm>
            <a:off x="508000" y="1088005"/>
            <a:ext cx="6350000" cy="3706063"/>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Clr>
                <a:srgbClr val="0B5394"/>
              </a:buClr>
              <a:buSzPts val="1600"/>
              <a:buFont typeface="EB Garamond"/>
              <a:buChar char="►"/>
            </a:pPr>
            <a:r>
              <a:rPr lang="en-CA" sz="1400" b="1">
                <a:solidFill>
                  <a:schemeClr val="dk1"/>
                </a:solidFill>
                <a:latin typeface="EB Garamond"/>
                <a:ea typeface="EB Garamond"/>
                <a:cs typeface="EB Garamond"/>
                <a:sym typeface="EB Garamond"/>
              </a:rPr>
              <a:t>Understanding the Growth Mindset</a:t>
            </a:r>
            <a:r>
              <a:rPr lang="en-CA" sz="1400">
                <a:solidFill>
                  <a:schemeClr val="dk1"/>
                </a:solidFill>
                <a:latin typeface="EB Garamond"/>
                <a:ea typeface="EB Garamond"/>
                <a:cs typeface="EB Garamond"/>
                <a:sym typeface="EB Garamond"/>
              </a:rPr>
              <a:t>: </a:t>
            </a:r>
            <a:r>
              <a:rPr lang="en-CA" sz="1400" u="sng">
                <a:solidFill>
                  <a:srgbClr val="1155CC"/>
                </a:solid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https://sites.dartmouth.edu/learning/2017/05/18/understanding-the-growth-mindset/</a:t>
            </a:r>
            <a:r>
              <a:rPr lang="en-CA" sz="1400">
                <a:solidFill>
                  <a:srgbClr val="1155CC"/>
                </a:solidFill>
                <a:latin typeface="EB Garamond"/>
                <a:ea typeface="EB Garamond"/>
                <a:cs typeface="EB Garamond"/>
                <a:sym typeface="EB Garamond"/>
              </a:rPr>
              <a:t> </a:t>
            </a:r>
            <a:endParaRPr sz="1400">
              <a:solidFill>
                <a:srgbClr val="1155CC"/>
              </a:solidFill>
              <a:latin typeface="EB Garamond"/>
              <a:ea typeface="EB Garamond"/>
              <a:cs typeface="EB Garamond"/>
              <a:sym typeface="EB Garamond"/>
            </a:endParaRPr>
          </a:p>
          <a:p>
            <a:pPr marL="457200" lvl="0" indent="-330200" algn="l" rtl="0">
              <a:lnSpc>
                <a:spcPct val="100000"/>
              </a:lnSpc>
              <a:spcBef>
                <a:spcPts val="1000"/>
              </a:spcBef>
              <a:spcAft>
                <a:spcPts val="0"/>
              </a:spcAft>
              <a:buClr>
                <a:srgbClr val="0B5394"/>
              </a:buClr>
              <a:buSzPts val="1600"/>
              <a:buFont typeface="EB Garamond"/>
              <a:buChar char="►"/>
            </a:pPr>
            <a:r>
              <a:rPr lang="en-CA" sz="1400" b="1">
                <a:solidFill>
                  <a:schemeClr val="dk1"/>
                </a:solidFill>
                <a:latin typeface="EB Garamond"/>
                <a:ea typeface="EB Garamond"/>
                <a:cs typeface="EB Garamond"/>
                <a:sym typeface="EB Garamond"/>
              </a:rPr>
              <a:t>Three Things Most People Don’t Grasp about Growth Mindset</a:t>
            </a:r>
            <a:r>
              <a:rPr lang="en-CA" sz="1400">
                <a:solidFill>
                  <a:schemeClr val="dk1"/>
                </a:solidFill>
                <a:latin typeface="EB Garamond"/>
                <a:ea typeface="EB Garamond"/>
                <a:cs typeface="EB Garamond"/>
                <a:sym typeface="EB Garamond"/>
              </a:rPr>
              <a:t>: </a:t>
            </a:r>
            <a:r>
              <a:rPr lang="en-CA" sz="1400" u="sng">
                <a:solidFill>
                  <a:srgbClr val="0B5394"/>
                </a:solid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https://teacherbooker.com/three-things-most-people-dont-grasp-about-growth-mindset/</a:t>
            </a:r>
            <a:r>
              <a:rPr lang="en-CA" sz="1400">
                <a:solidFill>
                  <a:srgbClr val="0B5394"/>
                </a:solidFill>
                <a:latin typeface="EB Garamond"/>
                <a:ea typeface="EB Garamond"/>
                <a:cs typeface="EB Garamond"/>
                <a:sym typeface="EB Garamond"/>
              </a:rPr>
              <a:t> </a:t>
            </a:r>
            <a:endParaRPr/>
          </a:p>
          <a:p>
            <a:pPr marL="457200" lvl="0" indent="-330200" algn="l" rtl="0">
              <a:lnSpc>
                <a:spcPct val="100000"/>
              </a:lnSpc>
              <a:spcBef>
                <a:spcPts val="1000"/>
              </a:spcBef>
              <a:spcAft>
                <a:spcPts val="0"/>
              </a:spcAft>
              <a:buClr>
                <a:srgbClr val="0B5394"/>
              </a:buClr>
              <a:buSzPts val="1600"/>
              <a:buFont typeface="EB Garamond"/>
              <a:buChar char="►"/>
            </a:pPr>
            <a:r>
              <a:rPr lang="en-CA" sz="1400" b="1">
                <a:solidFill>
                  <a:schemeClr val="dk1"/>
                </a:solidFill>
                <a:latin typeface="EB Garamond"/>
                <a:ea typeface="EB Garamond"/>
                <a:cs typeface="EB Garamond"/>
                <a:sym typeface="EB Garamond"/>
              </a:rPr>
              <a:t>Best Practice Guide for Positive Parenting: </a:t>
            </a:r>
            <a:r>
              <a:rPr lang="en-CA" sz="1400" b="1">
                <a:solidFill>
                  <a:srgbClr val="000000"/>
                </a:solidFill>
                <a:latin typeface="EB Garamond"/>
                <a:ea typeface="EB Garamond"/>
                <a:cs typeface="EB Garamond"/>
                <a:sym typeface="EB Garamond"/>
              </a:rPr>
              <a:t>A resource for practitioners working with families</a:t>
            </a:r>
            <a:r>
              <a:rPr lang="en-CA" sz="1400">
                <a:solidFill>
                  <a:srgbClr val="000000"/>
                </a:solidFill>
                <a:latin typeface="EB Garamond"/>
                <a:ea typeface="EB Garamond"/>
                <a:cs typeface="EB Garamond"/>
                <a:sym typeface="EB Garamond"/>
              </a:rPr>
              <a:t>: </a:t>
            </a:r>
            <a:r>
              <a:rPr lang="en-CA" sz="1400" u="sng">
                <a:solidFill>
                  <a:srgbClr val="0070C0"/>
                </a:solidFill>
                <a:latin typeface="EB Garamond"/>
                <a:ea typeface="EB Garamond"/>
                <a:cs typeface="EB Garamond"/>
                <a:sym typeface="EB Garamond"/>
                <a:hlinkClick r:id="rId5">
                  <a:extLst>
                    <a:ext uri="{A12FA001-AC4F-418D-AE19-62706E023703}">
                      <ahyp:hlinkClr xmlns:ahyp="http://schemas.microsoft.com/office/drawing/2018/hyperlinkcolor" val="tx"/>
                    </a:ext>
                  </a:extLst>
                </a:hlinkClick>
              </a:rPr>
              <a:t>https://www.researchgate.net/publication/332978612_Best_Practice_Guide_for_Positive_Parenting_A_resource_for_practitioners_working_with_families</a:t>
            </a:r>
            <a:r>
              <a:rPr lang="en-CA" sz="1400">
                <a:solidFill>
                  <a:srgbClr val="0070C0"/>
                </a:solidFill>
                <a:latin typeface="EB Garamond"/>
                <a:ea typeface="EB Garamond"/>
                <a:cs typeface="EB Garamond"/>
                <a:sym typeface="EB Garamond"/>
              </a:rPr>
              <a:t> </a:t>
            </a:r>
            <a:endParaRPr sz="1400">
              <a:solidFill>
                <a:srgbClr val="0070C0"/>
              </a:solidFill>
              <a:latin typeface="EB Garamond"/>
              <a:ea typeface="EB Garamond"/>
              <a:cs typeface="EB Garamond"/>
              <a:sym typeface="EB Garamond"/>
            </a:endParaRPr>
          </a:p>
          <a:p>
            <a:pPr marL="457200" lvl="0" indent="-330200" algn="l" rtl="0">
              <a:lnSpc>
                <a:spcPct val="100000"/>
              </a:lnSpc>
              <a:spcBef>
                <a:spcPts val="1000"/>
              </a:spcBef>
              <a:spcAft>
                <a:spcPts val="0"/>
              </a:spcAft>
              <a:buClr>
                <a:srgbClr val="0B5394"/>
              </a:buClr>
              <a:buSzPts val="1600"/>
              <a:buFont typeface="EB Garamond"/>
              <a:buChar char="►"/>
            </a:pPr>
            <a:r>
              <a:rPr lang="en-CA" sz="1400" b="1">
                <a:solidFill>
                  <a:schemeClr val="dk1"/>
                </a:solidFill>
                <a:latin typeface="EB Garamond"/>
                <a:ea typeface="EB Garamond"/>
                <a:cs typeface="EB Garamond"/>
                <a:sym typeface="EB Garamond"/>
              </a:rPr>
              <a:t>Family iTools Module 2: Promoting Positive Parenting</a:t>
            </a:r>
            <a:r>
              <a:rPr lang="en-CA" sz="1400">
                <a:solidFill>
                  <a:srgbClr val="0070C0"/>
                </a:solidFill>
                <a:latin typeface="EB Garamond"/>
                <a:ea typeface="EB Garamond"/>
                <a:cs typeface="EB Garamond"/>
                <a:sym typeface="EB Garamond"/>
              </a:rPr>
              <a:t>: </a:t>
            </a:r>
            <a:r>
              <a:rPr lang="en-CA" sz="1400" u="sng">
                <a:solidFill>
                  <a:srgbClr val="0070C0"/>
                </a:solidFill>
                <a:latin typeface="EB Garamond"/>
                <a:ea typeface="EB Garamond"/>
                <a:cs typeface="EB Garamond"/>
                <a:sym typeface="EB Garamond"/>
                <a:hlinkClick r:id="rId6">
                  <a:extLst>
                    <a:ext uri="{A12FA001-AC4F-418D-AE19-62706E023703}">
                      <ahyp:hlinkClr xmlns:ahyp="http://schemas.microsoft.com/office/drawing/2018/hyperlinkcolor" val="tx"/>
                    </a:ext>
                  </a:extLst>
                </a:hlinkClick>
              </a:rPr>
              <a:t>www</a:t>
            </a:r>
            <a:r>
              <a:rPr lang="en-CA" sz="1400" u="sng">
                <a:solidFill>
                  <a:srgbClr val="1155CC"/>
                </a:solidFill>
                <a:latin typeface="EB Garamond"/>
                <a:ea typeface="EB Garamond"/>
                <a:cs typeface="EB Garamond"/>
                <a:sym typeface="EB Garamond"/>
                <a:hlinkClick r:id="rId6">
                  <a:extLst>
                    <a:ext uri="{A12FA001-AC4F-418D-AE19-62706E023703}">
                      <ahyp:hlinkClr xmlns:ahyp="http://schemas.microsoft.com/office/drawing/2018/hyperlinkcolor" val="tx"/>
                    </a:ext>
                  </a:extLst>
                </a:hlinkClick>
              </a:rPr>
              <a:t>.ped.state.nm.us</a:t>
            </a:r>
            <a:r>
              <a:rPr lang="en-CA" sz="1400">
                <a:solidFill>
                  <a:srgbClr val="1155CC"/>
                </a:solidFill>
                <a:latin typeface="EB Garamond"/>
                <a:ea typeface="EB Garamond"/>
                <a:cs typeface="EB Garamond"/>
                <a:sym typeface="EB Garamond"/>
              </a:rPr>
              <a:t> </a:t>
            </a:r>
            <a:endParaRPr sz="1400">
              <a:solidFill>
                <a:srgbClr val="1155CC"/>
              </a:solidFill>
              <a:latin typeface="EB Garamond"/>
              <a:ea typeface="EB Garamond"/>
              <a:cs typeface="EB Garamond"/>
              <a:sym typeface="EB Garamond"/>
            </a:endParaRPr>
          </a:p>
          <a:p>
            <a:pPr marL="457200" lvl="0" indent="-330200" algn="l" rtl="0">
              <a:lnSpc>
                <a:spcPct val="100000"/>
              </a:lnSpc>
              <a:spcBef>
                <a:spcPts val="1000"/>
              </a:spcBef>
              <a:spcAft>
                <a:spcPts val="0"/>
              </a:spcAft>
              <a:buClr>
                <a:srgbClr val="0B5394"/>
              </a:buClr>
              <a:buSzPts val="1600"/>
              <a:buFont typeface="EB Garamond"/>
              <a:buChar char="►"/>
            </a:pPr>
            <a:r>
              <a:rPr lang="en-CA" sz="1400" b="1">
                <a:solidFill>
                  <a:schemeClr val="dk1"/>
                </a:solidFill>
                <a:latin typeface="EB Garamond"/>
                <a:ea typeface="EB Garamond"/>
                <a:cs typeface="EB Garamond"/>
                <a:sym typeface="EB Garamond"/>
              </a:rPr>
              <a:t>Top Tips for Parents: Your Guide to Positive Parenting</a:t>
            </a:r>
            <a:r>
              <a:rPr lang="en-CA" sz="1400">
                <a:solidFill>
                  <a:schemeClr val="dk1"/>
                </a:solidFill>
                <a:latin typeface="EB Garamond"/>
                <a:ea typeface="EB Garamond"/>
                <a:cs typeface="EB Garamond"/>
                <a:sym typeface="EB Garamond"/>
              </a:rPr>
              <a:t>: </a:t>
            </a:r>
            <a:r>
              <a:rPr lang="en-CA" sz="1400" u="sng">
                <a:solidFill>
                  <a:srgbClr val="0070C0"/>
                </a:solidFill>
                <a:latin typeface="EB Garamond"/>
                <a:ea typeface="EB Garamond"/>
                <a:cs typeface="EB Garamond"/>
                <a:sym typeface="EB Garamond"/>
                <a:hlinkClick r:id="rId7">
                  <a:extLst>
                    <a:ext uri="{A12FA001-AC4F-418D-AE19-62706E023703}">
                      <ahyp:hlinkClr xmlns:ahyp="http://schemas.microsoft.com/office/drawing/2018/hyperlinkcolor" val="tx"/>
                    </a:ext>
                  </a:extLst>
                </a:hlinkClick>
              </a:rPr>
              <a:t>https://www.womenwork.org/wp-content/uploads/2016/02/parenting-techniques.pdf</a:t>
            </a:r>
            <a:r>
              <a:rPr lang="en-CA" sz="1400">
                <a:solidFill>
                  <a:srgbClr val="0070C0"/>
                </a:solidFill>
                <a:latin typeface="EB Garamond"/>
                <a:ea typeface="EB Garamond"/>
                <a:cs typeface="EB Garamond"/>
                <a:sym typeface="EB Garamond"/>
              </a:rPr>
              <a:t> </a:t>
            </a:r>
            <a:endParaRPr sz="1400">
              <a:solidFill>
                <a:srgbClr val="0070C0"/>
              </a:solidFill>
              <a:latin typeface="EB Garamond"/>
              <a:ea typeface="EB Garamond"/>
              <a:cs typeface="EB Garamond"/>
              <a:sym typeface="EB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pic>
        <p:nvPicPr>
          <p:cNvPr id="310" name="Google Shape;310;p16" descr="Cat on the earth"/>
          <p:cNvPicPr preferRelativeResize="0"/>
          <p:nvPr/>
        </p:nvPicPr>
        <p:blipFill rotWithShape="1">
          <a:blip r:embed="rId3">
            <a:alphaModFix/>
          </a:blip>
          <a:srcRect l="23470" r="-2" b="-2"/>
          <a:stretch/>
        </p:blipFill>
        <p:spPr>
          <a:xfrm>
            <a:off x="3202390" y="10"/>
            <a:ext cx="5941610" cy="5143490"/>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311" name="Google Shape;311;p16"/>
          <p:cNvSpPr txBox="1">
            <a:spLocks noGrp="1"/>
          </p:cNvSpPr>
          <p:nvPr>
            <p:ph type="title"/>
          </p:nvPr>
        </p:nvSpPr>
        <p:spPr>
          <a:xfrm>
            <a:off x="0" y="2801750"/>
            <a:ext cx="4488600" cy="721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CA" sz="3500">
                <a:solidFill>
                  <a:srgbClr val="351C75"/>
                </a:solidFill>
                <a:latin typeface="Lobster"/>
                <a:ea typeface="Lobster"/>
                <a:cs typeface="Lobster"/>
                <a:sym typeface="Lobster"/>
              </a:rPr>
              <a:t>Thanks for Attending!!!</a:t>
            </a:r>
            <a:endParaRPr sz="3500">
              <a:solidFill>
                <a:srgbClr val="351C75"/>
              </a:solidFill>
              <a:latin typeface="Lobster"/>
              <a:ea typeface="Lobster"/>
              <a:cs typeface="Lobster"/>
              <a:sym typeface="Lobs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
          <p:cNvSpPr txBox="1">
            <a:spLocks noGrp="1"/>
          </p:cNvSpPr>
          <p:nvPr>
            <p:ph type="body" idx="1"/>
          </p:nvPr>
        </p:nvSpPr>
        <p:spPr>
          <a:xfrm>
            <a:off x="459850" y="1663650"/>
            <a:ext cx="7742400" cy="2970000"/>
          </a:xfrm>
          <a:prstGeom prst="rect">
            <a:avLst/>
          </a:prstGeom>
          <a:noFill/>
          <a:ln>
            <a:noFill/>
          </a:ln>
        </p:spPr>
        <p:txBody>
          <a:bodyPr spcFirstLastPara="1" wrap="square" lIns="91425" tIns="45700" rIns="91425" bIns="45700" anchor="t" anchorCtr="0">
            <a:normAutofit/>
          </a:bodyPr>
          <a:lstStyle/>
          <a:p>
            <a:pPr marL="457200" lvl="0" indent="-431800" algn="l" rtl="0">
              <a:lnSpc>
                <a:spcPct val="115000"/>
              </a:lnSpc>
              <a:spcBef>
                <a:spcPts val="0"/>
              </a:spcBef>
              <a:spcAft>
                <a:spcPts val="0"/>
              </a:spcAft>
              <a:buClr>
                <a:srgbClr val="3F3F3F"/>
              </a:buClr>
              <a:buSzPts val="3200"/>
              <a:buFont typeface="EB Garamond"/>
              <a:buChar char="►"/>
            </a:pPr>
            <a:r>
              <a:rPr lang="en-CA" sz="3200" b="1">
                <a:solidFill>
                  <a:srgbClr val="3F3F3F"/>
                </a:solidFill>
                <a:latin typeface="EB Garamond"/>
                <a:ea typeface="EB Garamond"/>
                <a:cs typeface="EB Garamond"/>
                <a:sym typeface="EB Garamond"/>
              </a:rPr>
              <a:t>Review of Growth Mindset</a:t>
            </a:r>
            <a:endParaRPr sz="3200" b="1">
              <a:solidFill>
                <a:srgbClr val="3F3F3F"/>
              </a:solidFill>
              <a:latin typeface="EB Garamond"/>
              <a:ea typeface="EB Garamond"/>
              <a:cs typeface="EB Garamond"/>
              <a:sym typeface="EB Garamond"/>
            </a:endParaRPr>
          </a:p>
          <a:p>
            <a:pPr marL="457200" lvl="0" indent="-431800" algn="l" rtl="0">
              <a:lnSpc>
                <a:spcPct val="115000"/>
              </a:lnSpc>
              <a:spcBef>
                <a:spcPts val="0"/>
              </a:spcBef>
              <a:spcAft>
                <a:spcPts val="0"/>
              </a:spcAft>
              <a:buClr>
                <a:srgbClr val="3F3F3F"/>
              </a:buClr>
              <a:buSzPts val="3200"/>
              <a:buFont typeface="EB Garamond"/>
              <a:buChar char="►"/>
            </a:pPr>
            <a:r>
              <a:rPr lang="en-CA" sz="3200" b="1">
                <a:solidFill>
                  <a:srgbClr val="3F3F3F"/>
                </a:solidFill>
                <a:latin typeface="EB Garamond"/>
                <a:ea typeface="EB Garamond"/>
                <a:cs typeface="EB Garamond"/>
                <a:sym typeface="EB Garamond"/>
              </a:rPr>
              <a:t>Positive Parenting </a:t>
            </a:r>
            <a:endParaRPr sz="3200" b="1">
              <a:solidFill>
                <a:srgbClr val="3F3F3F"/>
              </a:solidFill>
              <a:latin typeface="EB Garamond"/>
              <a:ea typeface="EB Garamond"/>
              <a:cs typeface="EB Garamond"/>
              <a:sym typeface="EB Garamond"/>
            </a:endParaRPr>
          </a:p>
          <a:p>
            <a:pPr marL="457200" lvl="0" indent="-431800" algn="l" rtl="0">
              <a:lnSpc>
                <a:spcPct val="115000"/>
              </a:lnSpc>
              <a:spcBef>
                <a:spcPts val="0"/>
              </a:spcBef>
              <a:spcAft>
                <a:spcPts val="0"/>
              </a:spcAft>
              <a:buClr>
                <a:srgbClr val="3F3F3F"/>
              </a:buClr>
              <a:buSzPts val="3200"/>
              <a:buFont typeface="EB Garamond"/>
              <a:buChar char="►"/>
            </a:pPr>
            <a:r>
              <a:rPr lang="en-CA" sz="3200" b="1">
                <a:solidFill>
                  <a:srgbClr val="3F3F3F"/>
                </a:solidFill>
                <a:latin typeface="EB Garamond"/>
                <a:ea typeface="EB Garamond"/>
                <a:cs typeface="EB Garamond"/>
                <a:sym typeface="EB Garamond"/>
              </a:rPr>
              <a:t>Questions ????</a:t>
            </a:r>
            <a:endParaRPr sz="2605">
              <a:solidFill>
                <a:srgbClr val="3F3F3F"/>
              </a:solidFill>
              <a:latin typeface="EB Garamond"/>
              <a:ea typeface="EB Garamond"/>
              <a:cs typeface="EB Garamond"/>
              <a:sym typeface="EB Garamond"/>
            </a:endParaRPr>
          </a:p>
          <a:p>
            <a:pPr marL="257175" lvl="0" indent="-188595" algn="l" rtl="0">
              <a:lnSpc>
                <a:spcPct val="100000"/>
              </a:lnSpc>
              <a:spcBef>
                <a:spcPts val="750"/>
              </a:spcBef>
              <a:spcAft>
                <a:spcPts val="0"/>
              </a:spcAft>
              <a:buSzPts val="1080"/>
              <a:buNone/>
            </a:pPr>
            <a:endParaRPr/>
          </a:p>
        </p:txBody>
      </p:sp>
      <p:sp>
        <p:nvSpPr>
          <p:cNvPr id="189" name="Google Shape;189;p3"/>
          <p:cNvSpPr txBox="1"/>
          <p:nvPr/>
        </p:nvSpPr>
        <p:spPr>
          <a:xfrm>
            <a:off x="312850" y="567800"/>
            <a:ext cx="7889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CA" sz="3800" b="0" i="0" u="none" strike="noStrike" cap="none">
                <a:solidFill>
                  <a:srgbClr val="351C75"/>
                </a:solidFill>
                <a:latin typeface="Lobster"/>
                <a:ea typeface="Lobster"/>
                <a:cs typeface="Lobster"/>
                <a:sym typeface="Lobster"/>
              </a:rPr>
              <a:t>Growth Mindset &amp; Positive Parenting</a:t>
            </a:r>
            <a:endParaRPr sz="3800" b="0" i="0" u="none" strike="noStrike" cap="none">
              <a:solidFill>
                <a:srgbClr val="351C75"/>
              </a:solidFill>
              <a:latin typeface="Lobster"/>
              <a:ea typeface="Lobster"/>
              <a:cs typeface="Lobster"/>
              <a:sym typeface="Lobster"/>
            </a:endParaRPr>
          </a:p>
        </p:txBody>
      </p:sp>
      <p:pic>
        <p:nvPicPr>
          <p:cNvPr id="190" name="Google Shape;190;p3"/>
          <p:cNvPicPr preferRelativeResize="0"/>
          <p:nvPr/>
        </p:nvPicPr>
        <p:blipFill rotWithShape="1">
          <a:blip r:embed="rId3">
            <a:alphaModFix/>
          </a:blip>
          <a:srcRect/>
          <a:stretch/>
        </p:blipFill>
        <p:spPr>
          <a:xfrm>
            <a:off x="5024675" y="2571739"/>
            <a:ext cx="3177575" cy="21145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258f6a18d7_0_436" descr="► Please Subscribe to My Channel Here - http://bit.ly/spencervideos&#10;&#10;Music from bensound.com&#10;&#10;Researcher and professor Carol Dweck uses the term “mindset” to describe the way people think about ability and talent. Dweck delineates between two different mindsets that exist on a continuum.&#10;&#10;The first is a fixed mindset, which suggests that your abilities are innate and unchangeable. The second is a growth mindset, which views it as something you can improve through practice. &#10;&#10;In a fixed mindset, you view failure as permanent but with a growth mindset, you see failure as a chance to learn and pivot. &#10;&#10;Those with a fixed mindset are more likely to view critical feedback as a personal attack while those with a growth mindset will see it as a chance to improve, where they can develop new systems.&#10;&#10;With a fixed mindset, you’re more likely to choose easier tasks and put in minimal effort. &#10;&#10;After all, if talent is fixed, why bother improving? Why even try? But with a growth mindset, you’re more likely to embrace challenging tasks and work hard to improve. &#10;&#10;Those with a fixed mindset are likely to give up when they face an obstacle. Meanwhile, those with a growth mindset will view obstacles as a chance to experiment and solve problems. &#10;&#10;In a fixed mindset, the focus is on measurable accomplishments. But with a growth mindset, the focus is more on a journey of continual improvement. &#10;&#10;With a fixed mindset, you’re less likely to take creative risks. But with a growth mindset, creative risks are simply a way to innovate and improve.&#10;&#10;Ultimately, your mindset influences everything from creative risk-taking to how you view feedback to whether or not you finish difficult tasks. &#10;&#10;In the end, it’s one of the greatest factors in determining whether or not you grow and improve in your abilities." title="Growth Mindset vs. Fixed Mindset">
            <a:hlinkClick r:id="rId3"/>
          </p:cNvPr>
          <p:cNvPicPr preferRelativeResize="0"/>
          <p:nvPr/>
        </p:nvPicPr>
        <p:blipFill rotWithShape="1">
          <a:blip r:embed="rId4">
            <a:alphaModFix/>
          </a:blip>
          <a:srcRect/>
          <a:stretch/>
        </p:blipFill>
        <p:spPr>
          <a:xfrm>
            <a:off x="921625" y="0"/>
            <a:ext cx="6857982"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
          <p:cNvSpPr txBox="1">
            <a:spLocks noGrp="1"/>
          </p:cNvSpPr>
          <p:nvPr>
            <p:ph type="title"/>
          </p:nvPr>
        </p:nvSpPr>
        <p:spPr>
          <a:xfrm>
            <a:off x="3226001" y="4143500"/>
            <a:ext cx="3036600" cy="822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CA" sz="3500">
                <a:solidFill>
                  <a:srgbClr val="351C75"/>
                </a:solidFill>
                <a:latin typeface="Lobster"/>
                <a:ea typeface="Lobster"/>
                <a:cs typeface="Lobster"/>
                <a:sym typeface="Lobster"/>
              </a:rPr>
              <a:t>Growth Mindset</a:t>
            </a:r>
            <a:endParaRPr sz="3500">
              <a:solidFill>
                <a:srgbClr val="351C75"/>
              </a:solidFill>
              <a:latin typeface="Lobster"/>
              <a:ea typeface="Lobster"/>
              <a:cs typeface="Lobster"/>
              <a:sym typeface="Lobster"/>
            </a:endParaRPr>
          </a:p>
        </p:txBody>
      </p:sp>
      <p:pic>
        <p:nvPicPr>
          <p:cNvPr id="201" name="Google Shape;201;p4" descr="Text&#10;&#10;Description automatically generated"/>
          <p:cNvPicPr preferRelativeResize="0">
            <a:picLocks noGrp="1"/>
          </p:cNvPicPr>
          <p:nvPr>
            <p:ph type="body" idx="1"/>
          </p:nvPr>
        </p:nvPicPr>
        <p:blipFill rotWithShape="1">
          <a:blip r:embed="rId3">
            <a:alphaModFix/>
          </a:blip>
          <a:srcRect t="10621" b="11405"/>
          <a:stretch/>
        </p:blipFill>
        <p:spPr>
          <a:xfrm>
            <a:off x="76880" y="14685"/>
            <a:ext cx="8994691" cy="3944956"/>
          </a:xfrm>
          <a:prstGeom prst="rect">
            <a:avLst/>
          </a:prstGeom>
          <a:noFill/>
          <a:ln>
            <a:noFill/>
          </a:ln>
        </p:spPr>
      </p:pic>
      <p:pic>
        <p:nvPicPr>
          <p:cNvPr id="202" name="Google Shape;202;p4"/>
          <p:cNvPicPr preferRelativeResize="0"/>
          <p:nvPr/>
        </p:nvPicPr>
        <p:blipFill rotWithShape="1">
          <a:blip r:embed="rId4">
            <a:alphaModFix/>
          </a:blip>
          <a:srcRect/>
          <a:stretch/>
        </p:blipFill>
        <p:spPr>
          <a:xfrm>
            <a:off x="72036" y="3811171"/>
            <a:ext cx="1980066" cy="13176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5"/>
          <p:cNvPicPr preferRelativeResize="0"/>
          <p:nvPr/>
        </p:nvPicPr>
        <p:blipFill rotWithShape="1">
          <a:blip r:embed="rId3">
            <a:alphaModFix/>
          </a:blip>
          <a:srcRect/>
          <a:stretch/>
        </p:blipFill>
        <p:spPr>
          <a:xfrm>
            <a:off x="796705" y="-15428"/>
            <a:ext cx="7227507" cy="51644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
          <p:cNvPicPr preferRelativeResize="0"/>
          <p:nvPr/>
        </p:nvPicPr>
        <p:blipFill rotWithShape="1">
          <a:blip r:embed="rId3">
            <a:alphaModFix/>
          </a:blip>
          <a:srcRect/>
          <a:stretch/>
        </p:blipFill>
        <p:spPr>
          <a:xfrm>
            <a:off x="315150" y="1761775"/>
            <a:ext cx="3252050" cy="1821150"/>
          </a:xfrm>
          <a:prstGeom prst="rect">
            <a:avLst/>
          </a:prstGeom>
          <a:noFill/>
          <a:ln>
            <a:noFill/>
          </a:ln>
        </p:spPr>
      </p:pic>
      <p:sp>
        <p:nvSpPr>
          <p:cNvPr id="213" name="Google Shape;213;p2"/>
          <p:cNvSpPr txBox="1"/>
          <p:nvPr/>
        </p:nvSpPr>
        <p:spPr>
          <a:xfrm>
            <a:off x="166375" y="373475"/>
            <a:ext cx="35496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CA" sz="3000" b="1" i="0" u="none" strike="noStrike" cap="none">
                <a:solidFill>
                  <a:srgbClr val="351C75"/>
                </a:solidFill>
                <a:latin typeface="Lobster"/>
                <a:ea typeface="Lobster"/>
                <a:cs typeface="Lobster"/>
                <a:sym typeface="Lobster"/>
              </a:rPr>
              <a:t>Setting Your Child up for Future Success</a:t>
            </a:r>
            <a:endParaRPr sz="3000" b="1" i="0" u="none" strike="noStrike" cap="none">
              <a:solidFill>
                <a:srgbClr val="351C75"/>
              </a:solidFill>
              <a:latin typeface="Lobster"/>
              <a:ea typeface="Lobster"/>
              <a:cs typeface="Lobster"/>
              <a:sym typeface="Lobster"/>
            </a:endParaRPr>
          </a:p>
        </p:txBody>
      </p:sp>
      <p:pic>
        <p:nvPicPr>
          <p:cNvPr id="214" name="Google Shape;214;p2"/>
          <p:cNvPicPr preferRelativeResize="0"/>
          <p:nvPr/>
        </p:nvPicPr>
        <p:blipFill rotWithShape="1">
          <a:blip r:embed="rId4">
            <a:alphaModFix/>
          </a:blip>
          <a:srcRect/>
          <a:stretch/>
        </p:blipFill>
        <p:spPr>
          <a:xfrm>
            <a:off x="3932500" y="143200"/>
            <a:ext cx="5087950" cy="5058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6"/>
          <p:cNvSpPr txBox="1">
            <a:spLocks noGrp="1"/>
          </p:cNvSpPr>
          <p:nvPr>
            <p:ph type="title"/>
          </p:nvPr>
        </p:nvSpPr>
        <p:spPr>
          <a:xfrm>
            <a:off x="508000" y="457200"/>
            <a:ext cx="4064100" cy="715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en-CA" sz="3500" i="0" u="none" strike="noStrike">
                <a:solidFill>
                  <a:srgbClr val="351C75"/>
                </a:solidFill>
                <a:latin typeface="Lobster"/>
                <a:ea typeface="Lobster"/>
                <a:cs typeface="Lobster"/>
                <a:sym typeface="Lobster"/>
              </a:rPr>
              <a:t>Positive Parenting</a:t>
            </a:r>
            <a:endParaRPr sz="3400">
              <a:solidFill>
                <a:srgbClr val="351C75"/>
              </a:solidFill>
              <a:latin typeface="Lobster"/>
              <a:ea typeface="Lobster"/>
              <a:cs typeface="Lobster"/>
              <a:sym typeface="Lobster"/>
            </a:endParaRPr>
          </a:p>
        </p:txBody>
      </p:sp>
      <p:sp>
        <p:nvSpPr>
          <p:cNvPr id="220" name="Google Shape;220;p6"/>
          <p:cNvSpPr txBox="1">
            <a:spLocks noGrp="1"/>
          </p:cNvSpPr>
          <p:nvPr>
            <p:ph type="body" idx="1"/>
          </p:nvPr>
        </p:nvSpPr>
        <p:spPr>
          <a:xfrm>
            <a:off x="508000" y="1447800"/>
            <a:ext cx="6838200" cy="291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40"/>
              <a:buNone/>
            </a:pPr>
            <a:r>
              <a:rPr lang="en-CA" sz="2400">
                <a:latin typeface="EB Garamond"/>
                <a:ea typeface="EB Garamond"/>
                <a:cs typeface="EB Garamond"/>
                <a:sym typeface="EB Garamond"/>
              </a:rPr>
              <a:t>P</a:t>
            </a:r>
            <a:r>
              <a:rPr lang="en-CA" sz="2400" i="0" u="none" strike="noStrike">
                <a:latin typeface="EB Garamond"/>
                <a:ea typeface="EB Garamond"/>
                <a:cs typeface="EB Garamond"/>
                <a:sym typeface="EB Garamond"/>
              </a:rPr>
              <a:t>arental behaviour that is based on the best interests of the child</a:t>
            </a:r>
            <a:r>
              <a:rPr lang="en-CA" sz="2400">
                <a:latin typeface="EB Garamond"/>
                <a:ea typeface="EB Garamond"/>
                <a:cs typeface="EB Garamond"/>
                <a:sym typeface="EB Garamond"/>
              </a:rPr>
              <a:t> which will enable their full development:</a:t>
            </a:r>
            <a:endParaRPr sz="2400">
              <a:latin typeface="EB Garamond"/>
              <a:ea typeface="EB Garamond"/>
              <a:cs typeface="EB Garamond"/>
              <a:sym typeface="EB Garamond"/>
            </a:endParaRPr>
          </a:p>
          <a:p>
            <a:pPr marL="257175" lvl="0" indent="0" algn="l" rtl="0">
              <a:lnSpc>
                <a:spcPct val="100000"/>
              </a:lnSpc>
              <a:spcBef>
                <a:spcPts val="0"/>
              </a:spcBef>
              <a:spcAft>
                <a:spcPts val="0"/>
              </a:spcAft>
              <a:buSzPts val="1440"/>
              <a:buNone/>
            </a:pPr>
            <a:endParaRPr sz="1700">
              <a:latin typeface="EB Garamond"/>
              <a:ea typeface="EB Garamond"/>
              <a:cs typeface="EB Garamond"/>
              <a:sym typeface="EB Garamond"/>
            </a:endParaRPr>
          </a:p>
          <a:p>
            <a:pPr marL="257175" lvl="0" indent="-257175" algn="l" rtl="0">
              <a:lnSpc>
                <a:spcPct val="100000"/>
              </a:lnSpc>
              <a:spcBef>
                <a:spcPts val="0"/>
              </a:spcBef>
              <a:spcAft>
                <a:spcPts val="0"/>
              </a:spcAft>
              <a:buSzPts val="2040"/>
              <a:buFont typeface="EB Garamond"/>
              <a:buChar char="►"/>
            </a:pPr>
            <a:r>
              <a:rPr lang="en-CA" sz="2400">
                <a:latin typeface="EB Garamond"/>
                <a:ea typeface="EB Garamond"/>
                <a:cs typeface="EB Garamond"/>
                <a:sym typeface="EB Garamond"/>
              </a:rPr>
              <a:t>N</a:t>
            </a:r>
            <a:r>
              <a:rPr lang="en-CA" sz="2400" i="0" u="none" strike="noStrike">
                <a:latin typeface="EB Garamond"/>
                <a:ea typeface="EB Garamond"/>
                <a:cs typeface="EB Garamond"/>
                <a:sym typeface="EB Garamond"/>
              </a:rPr>
              <a:t>urturing </a:t>
            </a:r>
            <a:endParaRPr sz="2400" i="0" u="none" strike="noStrike">
              <a:latin typeface="EB Garamond"/>
              <a:ea typeface="EB Garamond"/>
              <a:cs typeface="EB Garamond"/>
              <a:sym typeface="EB Garamond"/>
            </a:endParaRPr>
          </a:p>
          <a:p>
            <a:pPr marL="257175" lvl="0" indent="-257175" algn="l" rtl="0">
              <a:lnSpc>
                <a:spcPct val="100000"/>
              </a:lnSpc>
              <a:spcBef>
                <a:spcPts val="0"/>
              </a:spcBef>
              <a:spcAft>
                <a:spcPts val="0"/>
              </a:spcAft>
              <a:buSzPts val="2040"/>
              <a:buFont typeface="EB Garamond"/>
              <a:buChar char="►"/>
            </a:pPr>
            <a:r>
              <a:rPr lang="en-CA" sz="2400">
                <a:latin typeface="EB Garamond"/>
                <a:ea typeface="EB Garamond"/>
                <a:cs typeface="EB Garamond"/>
                <a:sym typeface="EB Garamond"/>
              </a:rPr>
              <a:t>E</a:t>
            </a:r>
            <a:r>
              <a:rPr lang="en-CA" sz="2400" i="0" u="none" strike="noStrike">
                <a:latin typeface="EB Garamond"/>
                <a:ea typeface="EB Garamond"/>
                <a:cs typeface="EB Garamond"/>
                <a:sym typeface="EB Garamond"/>
              </a:rPr>
              <a:t>mpowering</a:t>
            </a:r>
            <a:r>
              <a:rPr lang="en-CA" sz="2400">
                <a:latin typeface="EB Garamond"/>
                <a:ea typeface="EB Garamond"/>
                <a:cs typeface="EB Garamond"/>
                <a:sym typeface="EB Garamond"/>
              </a:rPr>
              <a:t> &amp; </a:t>
            </a:r>
            <a:r>
              <a:rPr lang="en-CA" sz="2400" i="0" u="none" strike="noStrike">
                <a:latin typeface="EB Garamond"/>
                <a:ea typeface="EB Garamond"/>
                <a:cs typeface="EB Garamond"/>
                <a:sym typeface="EB Garamond"/>
              </a:rPr>
              <a:t>non-violent </a:t>
            </a:r>
            <a:endParaRPr sz="2400" i="0" u="none" strike="noStrike">
              <a:latin typeface="EB Garamond"/>
              <a:ea typeface="EB Garamond"/>
              <a:cs typeface="EB Garamond"/>
              <a:sym typeface="EB Garamond"/>
            </a:endParaRPr>
          </a:p>
          <a:p>
            <a:pPr marL="257175" lvl="0" indent="-257175" algn="l" rtl="0">
              <a:lnSpc>
                <a:spcPct val="100000"/>
              </a:lnSpc>
              <a:spcBef>
                <a:spcPts val="0"/>
              </a:spcBef>
              <a:spcAft>
                <a:spcPts val="0"/>
              </a:spcAft>
              <a:buSzPts val="2400"/>
              <a:buFont typeface="EB Garamond"/>
              <a:buChar char="►"/>
            </a:pPr>
            <a:r>
              <a:rPr lang="en-CA" sz="2400">
                <a:latin typeface="EB Garamond"/>
                <a:ea typeface="EB Garamond"/>
                <a:cs typeface="EB Garamond"/>
                <a:sym typeface="EB Garamond"/>
              </a:rPr>
              <a:t>P</a:t>
            </a:r>
            <a:r>
              <a:rPr lang="en-CA" sz="2400" i="0" u="none" strike="noStrike">
                <a:latin typeface="EB Garamond"/>
                <a:ea typeface="EB Garamond"/>
                <a:cs typeface="EB Garamond"/>
                <a:sym typeface="EB Garamond"/>
              </a:rPr>
              <a:t>rovides recognition and guidance</a:t>
            </a:r>
            <a:endParaRPr sz="2400" i="0" u="none" strike="noStrike">
              <a:latin typeface="EB Garamond"/>
              <a:ea typeface="EB Garamond"/>
              <a:cs typeface="EB Garamond"/>
              <a:sym typeface="EB Garamond"/>
            </a:endParaRPr>
          </a:p>
          <a:p>
            <a:pPr marL="257175" lvl="0" indent="-257175" algn="l" rtl="0">
              <a:lnSpc>
                <a:spcPct val="100000"/>
              </a:lnSpc>
              <a:spcBef>
                <a:spcPts val="0"/>
              </a:spcBef>
              <a:spcAft>
                <a:spcPts val="0"/>
              </a:spcAft>
              <a:buSzPts val="2040"/>
              <a:buFont typeface="EB Garamond"/>
              <a:buChar char="►"/>
            </a:pPr>
            <a:r>
              <a:rPr lang="en-CA" sz="2400">
                <a:latin typeface="EB Garamond"/>
                <a:ea typeface="EB Garamond"/>
                <a:cs typeface="EB Garamond"/>
                <a:sym typeface="EB Garamond"/>
              </a:rPr>
              <a:t>I</a:t>
            </a:r>
            <a:r>
              <a:rPr lang="en-CA" sz="2400" i="0" u="none" strike="noStrike">
                <a:latin typeface="EB Garamond"/>
                <a:ea typeface="EB Garamond"/>
                <a:cs typeface="EB Garamond"/>
                <a:sym typeface="EB Garamond"/>
              </a:rPr>
              <a:t>nvolves setting of</a:t>
            </a:r>
            <a:r>
              <a:rPr lang="en-CA" sz="2400">
                <a:latin typeface="EB Garamond"/>
                <a:ea typeface="EB Garamond"/>
                <a:cs typeface="EB Garamond"/>
                <a:sym typeface="EB Garamond"/>
              </a:rPr>
              <a:t> appropriate </a:t>
            </a:r>
            <a:r>
              <a:rPr lang="en-CA" sz="2400" i="0" u="none" strike="noStrike">
                <a:latin typeface="EB Garamond"/>
                <a:ea typeface="EB Garamond"/>
                <a:cs typeface="EB Garamond"/>
                <a:sym typeface="EB Garamond"/>
              </a:rPr>
              <a:t>boundaries </a:t>
            </a:r>
            <a:endParaRPr sz="1950">
              <a:latin typeface="EB Garamond"/>
              <a:ea typeface="EB Garamond"/>
              <a:cs typeface="EB Garamond"/>
              <a:sym typeface="EB Garamond"/>
            </a:endParaRPr>
          </a:p>
          <a:p>
            <a:pPr marL="0" lvl="0" indent="0" algn="l" rtl="0">
              <a:lnSpc>
                <a:spcPct val="100000"/>
              </a:lnSpc>
              <a:spcBef>
                <a:spcPts val="750"/>
              </a:spcBef>
              <a:spcAft>
                <a:spcPts val="0"/>
              </a:spcAft>
              <a:buSzPts val="1440"/>
              <a:buNone/>
            </a:pPr>
            <a:endParaRPr sz="1250"/>
          </a:p>
        </p:txBody>
      </p:sp>
      <p:pic>
        <p:nvPicPr>
          <p:cNvPr id="221" name="Google Shape;221;p6"/>
          <p:cNvPicPr preferRelativeResize="0"/>
          <p:nvPr/>
        </p:nvPicPr>
        <p:blipFill rotWithShape="1">
          <a:blip r:embed="rId3">
            <a:alphaModFix/>
          </a:blip>
          <a:srcRect/>
          <a:stretch/>
        </p:blipFill>
        <p:spPr>
          <a:xfrm>
            <a:off x="5995250" y="3104275"/>
            <a:ext cx="2839475" cy="1590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f3e7bc2b82_1_17"/>
          <p:cNvSpPr txBox="1">
            <a:spLocks noGrp="1"/>
          </p:cNvSpPr>
          <p:nvPr>
            <p:ph type="title"/>
          </p:nvPr>
        </p:nvSpPr>
        <p:spPr>
          <a:xfrm>
            <a:off x="508000" y="521775"/>
            <a:ext cx="4064100" cy="769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CA" sz="3500">
                <a:solidFill>
                  <a:srgbClr val="351C75"/>
                </a:solidFill>
                <a:latin typeface="Lobster"/>
                <a:ea typeface="Lobster"/>
                <a:cs typeface="Lobster"/>
                <a:sym typeface="Lobster"/>
              </a:rPr>
              <a:t>Positive Parenting</a:t>
            </a:r>
            <a:endParaRPr sz="3400">
              <a:solidFill>
                <a:srgbClr val="351C75"/>
              </a:solidFill>
              <a:latin typeface="Lobster"/>
              <a:ea typeface="Lobster"/>
              <a:cs typeface="Lobster"/>
              <a:sym typeface="Lobster"/>
            </a:endParaRPr>
          </a:p>
        </p:txBody>
      </p:sp>
      <p:sp>
        <p:nvSpPr>
          <p:cNvPr id="227" name="Google Shape;227;gf3e7bc2b82_1_17"/>
          <p:cNvSpPr txBox="1">
            <a:spLocks noGrp="1"/>
          </p:cNvSpPr>
          <p:nvPr>
            <p:ph type="body" idx="1"/>
          </p:nvPr>
        </p:nvSpPr>
        <p:spPr>
          <a:xfrm>
            <a:off x="508000" y="1370300"/>
            <a:ext cx="6971400" cy="3349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750"/>
              </a:spcBef>
              <a:spcAft>
                <a:spcPts val="0"/>
              </a:spcAft>
              <a:buSzPts val="1440"/>
              <a:buNone/>
            </a:pPr>
            <a:r>
              <a:rPr lang="en-CA" sz="2300">
                <a:latin typeface="EB Garamond"/>
                <a:ea typeface="EB Garamond"/>
                <a:cs typeface="EB Garamond"/>
                <a:sym typeface="EB Garamond"/>
              </a:rPr>
              <a:t>The aim of parenting is to</a:t>
            </a:r>
            <a:r>
              <a:rPr lang="en-CA" sz="2200">
                <a:latin typeface="EB Garamond"/>
                <a:ea typeface="EB Garamond"/>
                <a:cs typeface="EB Garamond"/>
                <a:sym typeface="EB Garamond"/>
              </a:rPr>
              <a:t>: </a:t>
            </a:r>
            <a:endParaRPr sz="2200">
              <a:latin typeface="EB Garamond"/>
              <a:ea typeface="EB Garamond"/>
              <a:cs typeface="EB Garamond"/>
              <a:sym typeface="EB Garamond"/>
            </a:endParaRPr>
          </a:p>
          <a:p>
            <a:pPr marL="257175" lvl="0" indent="-257175" algn="l" rtl="0">
              <a:lnSpc>
                <a:spcPct val="100000"/>
              </a:lnSpc>
              <a:spcBef>
                <a:spcPts val="1000"/>
              </a:spcBef>
              <a:spcAft>
                <a:spcPts val="0"/>
              </a:spcAft>
              <a:buSzPts val="1840"/>
              <a:buFont typeface="EB Garamond"/>
              <a:buChar char="►"/>
            </a:pPr>
            <a:r>
              <a:rPr lang="en-CA" sz="2200">
                <a:latin typeface="EB Garamond"/>
                <a:ea typeface="EB Garamond"/>
                <a:cs typeface="EB Garamond"/>
                <a:sym typeface="EB Garamond"/>
              </a:rPr>
              <a:t>Foster positive family relationships</a:t>
            </a:r>
            <a:endParaRPr sz="2200">
              <a:latin typeface="EB Garamond"/>
              <a:ea typeface="EB Garamond"/>
              <a:cs typeface="EB Garamond"/>
              <a:sym typeface="EB Garamond"/>
            </a:endParaRPr>
          </a:p>
          <a:p>
            <a:pPr marL="257175" lvl="0" indent="-257175" algn="l" rtl="0">
              <a:lnSpc>
                <a:spcPct val="100000"/>
              </a:lnSpc>
              <a:spcBef>
                <a:spcPts val="1000"/>
              </a:spcBef>
              <a:spcAft>
                <a:spcPts val="0"/>
              </a:spcAft>
              <a:buSzPts val="1840"/>
              <a:buFont typeface="EB Garamond"/>
              <a:buChar char="►"/>
            </a:pPr>
            <a:r>
              <a:rPr lang="en-CA" sz="2200">
                <a:latin typeface="EB Garamond"/>
                <a:ea typeface="EB Garamond"/>
                <a:cs typeface="EB Garamond"/>
                <a:sym typeface="EB Garamond"/>
              </a:rPr>
              <a:t>Exercise parental responsibility </a:t>
            </a:r>
            <a:endParaRPr sz="2200">
              <a:latin typeface="EB Garamond"/>
              <a:ea typeface="EB Garamond"/>
              <a:cs typeface="EB Garamond"/>
              <a:sym typeface="EB Garamond"/>
            </a:endParaRPr>
          </a:p>
          <a:p>
            <a:pPr marL="257175" lvl="0" indent="-257175" algn="l" rtl="0">
              <a:lnSpc>
                <a:spcPct val="100000"/>
              </a:lnSpc>
              <a:spcBef>
                <a:spcPts val="1000"/>
              </a:spcBef>
              <a:spcAft>
                <a:spcPts val="0"/>
              </a:spcAft>
              <a:buSzPts val="1840"/>
              <a:buFont typeface="EB Garamond"/>
              <a:buChar char="►"/>
            </a:pPr>
            <a:r>
              <a:rPr lang="en-CA" sz="2200">
                <a:latin typeface="EB Garamond"/>
                <a:ea typeface="EB Garamond"/>
                <a:cs typeface="EB Garamond"/>
                <a:sym typeface="EB Garamond"/>
              </a:rPr>
              <a:t>Ensure the rights of children and adolescents in the family setting </a:t>
            </a:r>
            <a:endParaRPr sz="2200">
              <a:latin typeface="EB Garamond"/>
              <a:ea typeface="EB Garamond"/>
              <a:cs typeface="EB Garamond"/>
              <a:sym typeface="EB Garamond"/>
            </a:endParaRPr>
          </a:p>
          <a:p>
            <a:pPr marL="257175" lvl="0" indent="-257175" algn="l" rtl="0">
              <a:lnSpc>
                <a:spcPct val="100000"/>
              </a:lnSpc>
              <a:spcBef>
                <a:spcPts val="1000"/>
              </a:spcBef>
              <a:spcAft>
                <a:spcPts val="0"/>
              </a:spcAft>
              <a:buSzPts val="1840"/>
              <a:buFont typeface="EB Garamond"/>
              <a:buChar char="►"/>
            </a:pPr>
            <a:r>
              <a:rPr lang="en-CA" sz="2200">
                <a:latin typeface="EB Garamond"/>
                <a:ea typeface="EB Garamond"/>
                <a:cs typeface="EB Garamond"/>
                <a:sym typeface="EB Garamond"/>
              </a:rPr>
              <a:t>Provide opportunities to optimize their full development </a:t>
            </a:r>
            <a:endParaRPr sz="2200">
              <a:latin typeface="EB Garamond"/>
              <a:ea typeface="EB Garamond"/>
              <a:cs typeface="EB Garamond"/>
              <a:sym typeface="EB Garamond"/>
            </a:endParaRPr>
          </a:p>
          <a:p>
            <a:pPr marL="257175" lvl="0" indent="-257175" algn="l" rtl="0">
              <a:lnSpc>
                <a:spcPct val="100000"/>
              </a:lnSpc>
              <a:spcBef>
                <a:spcPts val="1000"/>
              </a:spcBef>
              <a:spcAft>
                <a:spcPts val="1000"/>
              </a:spcAft>
              <a:buSzPts val="1840"/>
              <a:buFont typeface="EB Garamond"/>
              <a:buChar char="►"/>
            </a:pPr>
            <a:r>
              <a:rPr lang="en-CA" sz="2200">
                <a:latin typeface="EB Garamond"/>
                <a:ea typeface="EB Garamond"/>
                <a:cs typeface="EB Garamond"/>
                <a:sym typeface="EB Garamond"/>
              </a:rPr>
              <a:t>Take into consideration their welfare and well-being.</a:t>
            </a:r>
            <a:endParaRPr sz="1750">
              <a:latin typeface="EB Garamond"/>
              <a:ea typeface="EB Garamond"/>
              <a:cs typeface="EB Garamond"/>
              <a:sym typeface="EB Garamond"/>
            </a:endParaRPr>
          </a:p>
        </p:txBody>
      </p:sp>
      <p:pic>
        <p:nvPicPr>
          <p:cNvPr id="228" name="Google Shape;228;gf3e7bc2b82_1_17"/>
          <p:cNvPicPr preferRelativeResize="0"/>
          <p:nvPr/>
        </p:nvPicPr>
        <p:blipFill rotWithShape="1">
          <a:blip r:embed="rId3">
            <a:alphaModFix/>
          </a:blip>
          <a:srcRect t="3850" b="-3848"/>
          <a:stretch/>
        </p:blipFill>
        <p:spPr>
          <a:xfrm>
            <a:off x="5432550" y="396752"/>
            <a:ext cx="3085575" cy="1958575"/>
          </a:xfrm>
          <a:prstGeom prst="rect">
            <a:avLst/>
          </a:prstGeom>
          <a:noFill/>
          <a:ln>
            <a:noFill/>
          </a:ln>
        </p:spPr>
      </p:pic>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677</Words>
  <Application>Microsoft Office PowerPoint</Application>
  <PresentationFormat>On-screen Show (16:9)</PresentationFormat>
  <Paragraphs>76</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Trebuchet MS</vt:lpstr>
      <vt:lpstr>Noto Sans Symbols</vt:lpstr>
      <vt:lpstr>Arial</vt:lpstr>
      <vt:lpstr>Gill Sans</vt:lpstr>
      <vt:lpstr>Lobster</vt:lpstr>
      <vt:lpstr>EB Garamond</vt:lpstr>
      <vt:lpstr>Facet</vt:lpstr>
      <vt:lpstr>Facet</vt:lpstr>
      <vt:lpstr>Growth Mindset  &amp;  Positive Parenting  </vt:lpstr>
      <vt:lpstr>Land Acknowledgement </vt:lpstr>
      <vt:lpstr>PowerPoint Presentation</vt:lpstr>
      <vt:lpstr>PowerPoint Presentation</vt:lpstr>
      <vt:lpstr>Growth Mindset</vt:lpstr>
      <vt:lpstr>PowerPoint Presentation</vt:lpstr>
      <vt:lpstr>PowerPoint Presentation</vt:lpstr>
      <vt:lpstr>Positive Parenting</vt:lpstr>
      <vt:lpstr>Positive Parenting</vt:lpstr>
      <vt:lpstr>We want our children to behave well, and to:</vt:lpstr>
      <vt:lpstr>What makes children behave in challenging ways?</vt:lpstr>
      <vt:lpstr>Language</vt:lpstr>
      <vt:lpstr>Change your tone:</vt:lpstr>
      <vt:lpstr>Listening/Observing</vt:lpstr>
      <vt:lpstr>Feelings</vt:lpstr>
      <vt:lpstr>Explaining</vt:lpstr>
      <vt:lpstr>Involve your child</vt:lpstr>
      <vt:lpstr>Discussion</vt:lpstr>
      <vt:lpstr>PowerPoint Presentation</vt:lpstr>
      <vt:lpstr>Resources/Websites</vt:lpstr>
      <vt:lpstr>Thanks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Mindset  &amp;  Positive Parenting  </dc:title>
  <dc:creator>Sealy, Randolph</dc:creator>
  <cp:lastModifiedBy>Zwicker, Lisa</cp:lastModifiedBy>
  <cp:revision>1</cp:revision>
  <dcterms:created xsi:type="dcterms:W3CDTF">2021-03-11T17:14:57Z</dcterms:created>
  <dcterms:modified xsi:type="dcterms:W3CDTF">2022-05-10T19:38:43Z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0x0101002194B21299F3DB46B3D609598103250B</vt:lpwstr>
  </property>
</Properties>
</file>