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CAD6D3"/>
          </a:solidFill>
        </a:fill>
      </a:tcStyle>
    </a:wholeTbl>
    <a:band2H>
      <a:tcTxStyle b="def" i="def"/>
      <a:tcStyle>
        <a:tcBdr/>
        <a:fill>
          <a:solidFill>
            <a:srgbClr val="E6EBEA"/>
          </a:solidFill>
        </a:fill>
      </a:tcStyle>
    </a:band2H>
    <a:firstCol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EADFD0"/>
          </a:solidFill>
        </a:fill>
      </a:tcStyle>
    </a:wholeTbl>
    <a:band2H>
      <a:tcTxStyle b="def" i="def"/>
      <a:tcStyle>
        <a:tcBdr/>
        <a:fill>
          <a:solidFill>
            <a:srgbClr val="F5F0E9"/>
          </a:solidFill>
        </a:fill>
      </a:tcStyle>
    </a:band2H>
    <a:firstCol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CACDFB"/>
          </a:solidFill>
        </a:fill>
      </a:tcStyle>
    </a:wholeTbl>
    <a:band2H>
      <a:tcTxStyle b="def" i="def"/>
      <a:tcStyle>
        <a:tcBdr/>
        <a:fill>
          <a:solidFill>
            <a:srgbClr val="E7E8FD"/>
          </a:solidFill>
        </a:fill>
      </a:tcStyle>
    </a:band2H>
    <a:firstCol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AF7B51"/>
          </a:solidFill>
        </a:fill>
      </a:tcStyle>
    </a:band2H>
    <a:firstCol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F7B51"/>
          </a:solidFill>
        </a:fill>
      </a:tcStyle>
    </a:lastRow>
    <a:fir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38100" cap="flat">
              <a:solidFill>
                <a:srgbClr val="AF7B51"/>
              </a:solidFill>
              <a:prstDash val="solid"/>
              <a:round/>
            </a:ln>
          </a:top>
          <a:bottom>
            <a:ln w="127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AF7B51"/>
        </a:fontRef>
        <a:srgbClr val="AF7B51"/>
      </a:tcTxStyle>
      <a:tcStyle>
        <a:tcBdr>
          <a:left>
            <a:ln w="12700" cap="flat">
              <a:solidFill>
                <a:srgbClr val="AF7B51"/>
              </a:solidFill>
              <a:prstDash val="solid"/>
              <a:round/>
            </a:ln>
          </a:left>
          <a:right>
            <a:ln w="12700" cap="flat">
              <a:solidFill>
                <a:srgbClr val="AF7B51"/>
              </a:solidFill>
              <a:prstDash val="solid"/>
              <a:round/>
            </a:ln>
          </a:right>
          <a:top>
            <a:ln w="12700" cap="flat">
              <a:solidFill>
                <a:srgbClr val="AF7B51"/>
              </a:solidFill>
              <a:prstDash val="solid"/>
              <a:round/>
            </a:ln>
          </a:top>
          <a:bottom>
            <a:ln w="38100" cap="flat">
              <a:solidFill>
                <a:srgbClr val="AF7B51"/>
              </a:solidFill>
              <a:prstDash val="solid"/>
              <a:round/>
            </a:ln>
          </a:bottom>
          <a:insideH>
            <a:ln w="12700" cap="flat">
              <a:solidFill>
                <a:srgbClr val="AF7B51"/>
              </a:solidFill>
              <a:prstDash val="solid"/>
              <a:round/>
            </a:ln>
          </a:insideH>
          <a:insideV>
            <a:ln w="12700" cap="flat">
              <a:solidFill>
                <a:srgbClr val="AF7B5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;p2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" name="Google Shape;11;p2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" name="Google Shape;12;p2"/>
          <p:cNvSpPr/>
          <p:nvPr/>
        </p:nvSpPr>
        <p:spPr>
          <a:xfrm rot="10800000">
            <a:off x="5058905" y="0"/>
            <a:ext cx="4085101" cy="20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" name="Google Shape;13;p2"/>
          <p:cNvSpPr/>
          <p:nvPr/>
        </p:nvSpPr>
        <p:spPr>
          <a:xfrm>
            <a:off x="20327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28600" dist="0" dir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" name="Google Shape;14;p2"/>
          <p:cNvGrpSpPr/>
          <p:nvPr/>
        </p:nvGrpSpPr>
        <p:grpSpPr>
          <a:xfrm>
            <a:off x="255199" y="591"/>
            <a:ext cx="2250364" cy="1044302"/>
            <a:chOff x="0" y="0"/>
            <a:chExt cx="2250363" cy="1044300"/>
          </a:xfrm>
        </p:grpSpPr>
        <p:sp>
          <p:nvSpPr>
            <p:cNvPr id="18" name="Google Shape;15;p2"/>
            <p:cNvSpPr/>
            <p:nvPr/>
          </p:nvSpPr>
          <p:spPr>
            <a:xfrm>
              <a:off x="508862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6;p2"/>
            <p:cNvSpPr/>
            <p:nvPr/>
          </p:nvSpPr>
          <p:spPr>
            <a:xfrm>
              <a:off x="25443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17;p2"/>
            <p:cNvSpPr/>
            <p:nvPr/>
          </p:nvSpPr>
          <p:spPr>
            <a:xfrm>
              <a:off x="-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" name="Google Shape;18;p2"/>
          <p:cNvGrpSpPr/>
          <p:nvPr/>
        </p:nvGrpSpPr>
        <p:grpSpPr>
          <a:xfrm>
            <a:off x="905394" y="591"/>
            <a:ext cx="2250365" cy="1044302"/>
            <a:chOff x="0" y="0"/>
            <a:chExt cx="2250363" cy="1044300"/>
          </a:xfrm>
        </p:grpSpPr>
        <p:sp>
          <p:nvSpPr>
            <p:cNvPr id="22" name="Google Shape;19;p2"/>
            <p:cNvSpPr/>
            <p:nvPr/>
          </p:nvSpPr>
          <p:spPr>
            <a:xfrm>
              <a:off x="508862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;p2"/>
            <p:cNvSpPr/>
            <p:nvPr/>
          </p:nvSpPr>
          <p:spPr>
            <a:xfrm>
              <a:off x="254430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1;p2"/>
            <p:cNvSpPr/>
            <p:nvPr/>
          </p:nvSpPr>
          <p:spPr>
            <a:xfrm>
              <a:off x="-1" y="-1"/>
              <a:ext cx="1741502" cy="104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42" y="0"/>
                  </a:lnTo>
                  <a:lnTo>
                    <a:pt x="21600" y="0"/>
                  </a:lnTo>
                  <a:lnTo>
                    <a:pt x="1758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" name="Google Shape;22;p2"/>
          <p:cNvGrpSpPr/>
          <p:nvPr/>
        </p:nvGrpSpPr>
        <p:grpSpPr>
          <a:xfrm>
            <a:off x="7057467" y="5087"/>
            <a:ext cx="1851281" cy="752110"/>
            <a:chOff x="0" y="0"/>
            <a:chExt cx="1851280" cy="752108"/>
          </a:xfrm>
        </p:grpSpPr>
        <p:sp>
          <p:nvSpPr>
            <p:cNvPr id="26" name="Google Shape;23;p2"/>
            <p:cNvSpPr/>
            <p:nvPr/>
          </p:nvSpPr>
          <p:spPr>
            <a:xfrm>
              <a:off x="602039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4;p2"/>
            <p:cNvSpPr/>
            <p:nvPr/>
          </p:nvSpPr>
          <p:spPr>
            <a:xfrm>
              <a:off x="301019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5;p2"/>
            <p:cNvSpPr/>
            <p:nvPr/>
          </p:nvSpPr>
          <p:spPr>
            <a:xfrm>
              <a:off x="0" y="-1"/>
              <a:ext cx="1249242" cy="75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" name="Google Shape;26;p2"/>
          <p:cNvGrpSpPr/>
          <p:nvPr/>
        </p:nvGrpSpPr>
        <p:grpSpPr>
          <a:xfrm>
            <a:off x="6553031" y="4217851"/>
            <a:ext cx="2389067" cy="925738"/>
            <a:chOff x="0" y="0"/>
            <a:chExt cx="2389066" cy="925737"/>
          </a:xfrm>
        </p:grpSpPr>
        <p:sp>
          <p:nvSpPr>
            <p:cNvPr id="30" name="Google Shape;27;p2"/>
            <p:cNvSpPr/>
            <p:nvPr/>
          </p:nvSpPr>
          <p:spPr>
            <a:xfrm>
              <a:off x="776928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8;p2"/>
            <p:cNvSpPr/>
            <p:nvPr/>
          </p:nvSpPr>
          <p:spPr>
            <a:xfrm>
              <a:off x="388463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9;p2"/>
            <p:cNvSpPr/>
            <p:nvPr/>
          </p:nvSpPr>
          <p:spPr>
            <a:xfrm>
              <a:off x="-1" y="-1"/>
              <a:ext cx="1612139" cy="9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0" y="0"/>
                  </a:lnTo>
                  <a:lnTo>
                    <a:pt x="21600" y="0"/>
                  </a:lnTo>
                  <a:lnTo>
                    <a:pt x="20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" name="Google Shape;30;p2"/>
          <p:cNvGrpSpPr/>
          <p:nvPr/>
        </p:nvGrpSpPr>
        <p:grpSpPr>
          <a:xfrm>
            <a:off x="199148" y="4055652"/>
            <a:ext cx="2795414" cy="1083309"/>
            <a:chOff x="0" y="0"/>
            <a:chExt cx="2795412" cy="1083308"/>
          </a:xfrm>
        </p:grpSpPr>
        <p:sp>
          <p:nvSpPr>
            <p:cNvPr id="34" name="Google Shape;31;p2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32;p2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33;p2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" name="Title Text"/>
          <p:cNvSpPr txBox="1"/>
          <p:nvPr>
            <p:ph type="title"/>
          </p:nvPr>
        </p:nvSpPr>
        <p:spPr>
          <a:xfrm>
            <a:off x="1858703" y="1822832"/>
            <a:ext cx="5361300" cy="1448101"/>
          </a:xfrm>
          <a:prstGeom prst="rect">
            <a:avLst/>
          </a:prstGeom>
        </p:spPr>
        <p:txBody>
          <a:bodyPr anchor="ctr"/>
          <a:lstStyle>
            <a:lvl1pPr algn="ctr">
              <a:defRPr sz="38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1858699" y="3413157"/>
            <a:ext cx="5361301" cy="52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1150" indent="-1651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1pPr>
            <a:lvl2pPr marL="311150" indent="3048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2pPr>
            <a:lvl3pPr marL="311150" indent="7620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3pPr>
            <a:lvl4pPr marL="311150" indent="12192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4pPr>
            <a:lvl5pPr marL="311150" indent="1676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10;p11"/>
          <p:cNvSpPr/>
          <p:nvPr/>
        </p:nvSpPr>
        <p:spPr>
          <a:xfrm flipH="1">
            <a:off x="5569199" y="2834075"/>
            <a:ext cx="3574801" cy="230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1" name="Google Shape;111;p11"/>
          <p:cNvGrpSpPr/>
          <p:nvPr/>
        </p:nvGrpSpPr>
        <p:grpSpPr>
          <a:xfrm>
            <a:off x="5959221" y="4119576"/>
            <a:ext cx="2520952" cy="1024166"/>
            <a:chOff x="0" y="0"/>
            <a:chExt cx="2520950" cy="1024165"/>
          </a:xfrm>
        </p:grpSpPr>
        <p:sp>
          <p:nvSpPr>
            <p:cNvPr id="148" name="Google Shape;112;p11"/>
            <p:cNvSpPr/>
            <p:nvPr/>
          </p:nvSpPr>
          <p:spPr>
            <a:xfrm>
              <a:off x="819816" y="-1"/>
              <a:ext cx="1701135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113;p11"/>
            <p:cNvSpPr/>
            <p:nvPr/>
          </p:nvSpPr>
          <p:spPr>
            <a:xfrm>
              <a:off x="409908" y="-1"/>
              <a:ext cx="1701135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114;p11"/>
            <p:cNvSpPr/>
            <p:nvPr/>
          </p:nvSpPr>
          <p:spPr>
            <a:xfrm>
              <a:off x="0" y="-1"/>
              <a:ext cx="1701134" cy="102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0" y="0"/>
                  </a:lnTo>
                  <a:lnTo>
                    <a:pt x="21600" y="0"/>
                  </a:lnTo>
                  <a:lnTo>
                    <a:pt x="105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5" name="Google Shape;115;p11"/>
          <p:cNvGrpSpPr/>
          <p:nvPr/>
        </p:nvGrpSpPr>
        <p:grpSpPr>
          <a:xfrm>
            <a:off x="199148" y="1"/>
            <a:ext cx="2795414" cy="1083310"/>
            <a:chOff x="0" y="0"/>
            <a:chExt cx="2795412" cy="1083308"/>
          </a:xfrm>
        </p:grpSpPr>
        <p:sp>
          <p:nvSpPr>
            <p:cNvPr id="152" name="Google Shape;116;p11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117;p11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118;p11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" name="xx%"/>
          <p:cNvSpPr txBox="1"/>
          <p:nvPr>
            <p:ph type="title" hasCustomPrompt="1"/>
          </p:nvPr>
        </p:nvSpPr>
        <p:spPr>
          <a:xfrm>
            <a:off x="1385850" y="1383850"/>
            <a:ext cx="6372301" cy="1379701"/>
          </a:xfrm>
          <a:prstGeom prst="rect">
            <a:avLst/>
          </a:prstGeom>
        </p:spPr>
        <p:txBody>
          <a:bodyPr anchor="ctr"/>
          <a:lstStyle>
            <a:lvl1pPr algn="ctr">
              <a:defRPr sz="8600">
                <a:solidFill>
                  <a:srgbClr val="233A44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57" name="Body Level One…"/>
          <p:cNvSpPr txBox="1"/>
          <p:nvPr>
            <p:ph type="body" sz="quarter" idx="1"/>
          </p:nvPr>
        </p:nvSpPr>
        <p:spPr>
          <a:xfrm>
            <a:off x="1385850" y="2863850"/>
            <a:ext cx="6372301" cy="641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8;p3"/>
          <p:cNvSpPr/>
          <p:nvPr/>
        </p:nvSpPr>
        <p:spPr>
          <a:xfrm flipH="1">
            <a:off x="4757099" y="2309399"/>
            <a:ext cx="4386901" cy="283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1" name="Google Shape;39;p3"/>
          <p:cNvGrpSpPr/>
          <p:nvPr/>
        </p:nvGrpSpPr>
        <p:grpSpPr>
          <a:xfrm>
            <a:off x="5594191" y="3961114"/>
            <a:ext cx="2910144" cy="1182341"/>
            <a:chOff x="0" y="0"/>
            <a:chExt cx="2910142" cy="1182340"/>
          </a:xfrm>
        </p:grpSpPr>
        <p:sp>
          <p:nvSpPr>
            <p:cNvPr id="48" name="Google Shape;40;p3"/>
            <p:cNvSpPr/>
            <p:nvPr/>
          </p:nvSpPr>
          <p:spPr>
            <a:xfrm>
              <a:off x="946382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41;p3"/>
            <p:cNvSpPr/>
            <p:nvPr/>
          </p:nvSpPr>
          <p:spPr>
            <a:xfrm>
              <a:off x="473191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42;p3"/>
            <p:cNvSpPr/>
            <p:nvPr/>
          </p:nvSpPr>
          <p:spPr>
            <a:xfrm>
              <a:off x="0" y="-1"/>
              <a:ext cx="1963761" cy="118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0551" y="0"/>
                  </a:lnTo>
                  <a:lnTo>
                    <a:pt x="21600" y="0"/>
                  </a:lnTo>
                  <a:lnTo>
                    <a:pt x="1049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" name="Google Shape;43;p3"/>
          <p:cNvGrpSpPr/>
          <p:nvPr/>
        </p:nvGrpSpPr>
        <p:grpSpPr>
          <a:xfrm>
            <a:off x="199148" y="1"/>
            <a:ext cx="2795414" cy="1083310"/>
            <a:chOff x="0" y="0"/>
            <a:chExt cx="2795412" cy="1083308"/>
          </a:xfrm>
        </p:grpSpPr>
        <p:sp>
          <p:nvSpPr>
            <p:cNvPr id="52" name="Google Shape;44;p3"/>
            <p:cNvSpPr/>
            <p:nvPr/>
          </p:nvSpPr>
          <p:spPr>
            <a:xfrm>
              <a:off x="909072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45;p3"/>
            <p:cNvSpPr/>
            <p:nvPr/>
          </p:nvSpPr>
          <p:spPr>
            <a:xfrm>
              <a:off x="454536" y="-1"/>
              <a:ext cx="1886341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46;p3"/>
            <p:cNvSpPr/>
            <p:nvPr/>
          </p:nvSpPr>
          <p:spPr>
            <a:xfrm>
              <a:off x="-1" y="-1"/>
              <a:ext cx="1886342" cy="10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602" y="0"/>
                  </a:lnTo>
                  <a:lnTo>
                    <a:pt x="21600" y="0"/>
                  </a:lnTo>
                  <a:lnTo>
                    <a:pt x="1998" y="21600"/>
                  </a:lnTo>
                  <a:close/>
                </a:path>
              </a:pathLst>
            </a:custGeom>
            <a:solidFill>
              <a:srgbClr val="233A4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6" name="Title Text"/>
          <p:cNvSpPr txBox="1"/>
          <p:nvPr>
            <p:ph type="title"/>
          </p:nvPr>
        </p:nvSpPr>
        <p:spPr>
          <a:xfrm>
            <a:off x="1888683" y="1746100"/>
            <a:ext cx="5377501" cy="1646100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rgbClr val="233A4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62;p5"/>
          <p:cNvSpPr txBox="1"/>
          <p:nvPr>
            <p:ph type="body" sz="quarter" idx="21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71;p7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72;p7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Google Shape;73;p7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28600" dist="0" dir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819150" y="845600"/>
            <a:ext cx="3709200" cy="138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830699" y="2319049"/>
            <a:ext cx="3709201" cy="2119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78;p8"/>
          <p:cNvSpPr/>
          <p:nvPr/>
        </p:nvSpPr>
        <p:spPr>
          <a:xfrm>
            <a:off x="0" y="2823143"/>
            <a:ext cx="7369200" cy="231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4" name="Google Shape;79;p8"/>
          <p:cNvSpPr/>
          <p:nvPr/>
        </p:nvSpPr>
        <p:spPr>
          <a:xfrm flipH="1">
            <a:off x="3583209" y="1554113"/>
            <a:ext cx="5560502" cy="358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8" name="Google Shape;80;p8"/>
          <p:cNvGrpSpPr/>
          <p:nvPr/>
        </p:nvGrpSpPr>
        <p:grpSpPr>
          <a:xfrm>
            <a:off x="255991" y="-119"/>
            <a:ext cx="2251347" cy="1043410"/>
            <a:chOff x="0" y="0"/>
            <a:chExt cx="2251346" cy="1043408"/>
          </a:xfrm>
        </p:grpSpPr>
        <p:sp>
          <p:nvSpPr>
            <p:cNvPr id="105" name="Google Shape;81;p8"/>
            <p:cNvSpPr/>
            <p:nvPr/>
          </p:nvSpPr>
          <p:spPr>
            <a:xfrm>
              <a:off x="510092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82;p8"/>
            <p:cNvSpPr/>
            <p:nvPr/>
          </p:nvSpPr>
          <p:spPr>
            <a:xfrm>
              <a:off x="255046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83;p8"/>
            <p:cNvSpPr/>
            <p:nvPr/>
          </p:nvSpPr>
          <p:spPr>
            <a:xfrm>
              <a:off x="0" y="-1"/>
              <a:ext cx="1741255" cy="1043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828" y="0"/>
                  </a:lnTo>
                  <a:lnTo>
                    <a:pt x="21600" y="0"/>
                  </a:lnTo>
                  <a:lnTo>
                    <a:pt x="17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9" name="Google Shape;84;p8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28600" dist="0" dir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3" name="Google Shape;85;p8"/>
          <p:cNvGrpSpPr/>
          <p:nvPr/>
        </p:nvGrpSpPr>
        <p:grpSpPr>
          <a:xfrm>
            <a:off x="34933" y="4522125"/>
            <a:ext cx="1593307" cy="617073"/>
            <a:chOff x="0" y="0"/>
            <a:chExt cx="1593305" cy="617071"/>
          </a:xfrm>
        </p:grpSpPr>
        <p:sp>
          <p:nvSpPr>
            <p:cNvPr id="110" name="Google Shape;86;p8"/>
            <p:cNvSpPr/>
            <p:nvPr/>
          </p:nvSpPr>
          <p:spPr>
            <a:xfrm>
              <a:off x="518145" y="0"/>
              <a:ext cx="1075161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87;p8"/>
            <p:cNvSpPr/>
            <p:nvPr/>
          </p:nvSpPr>
          <p:spPr>
            <a:xfrm>
              <a:off x="259072" y="0"/>
              <a:ext cx="1075161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88;p8"/>
            <p:cNvSpPr/>
            <p:nvPr/>
          </p:nvSpPr>
          <p:spPr>
            <a:xfrm>
              <a:off x="-1" y="0"/>
              <a:ext cx="1075162" cy="6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90" y="0"/>
                  </a:lnTo>
                  <a:lnTo>
                    <a:pt x="21600" y="0"/>
                  </a:lnTo>
                  <a:lnTo>
                    <a:pt x="201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7" name="Google Shape;89;p8"/>
          <p:cNvGrpSpPr/>
          <p:nvPr/>
        </p:nvGrpSpPr>
        <p:grpSpPr>
          <a:xfrm>
            <a:off x="5886353" y="1243"/>
            <a:ext cx="3257454" cy="1261514"/>
            <a:chOff x="0" y="0"/>
            <a:chExt cx="3257453" cy="1261513"/>
          </a:xfrm>
        </p:grpSpPr>
        <p:sp>
          <p:nvSpPr>
            <p:cNvPr id="114" name="Google Shape;90;p8"/>
            <p:cNvSpPr/>
            <p:nvPr/>
          </p:nvSpPr>
          <p:spPr>
            <a:xfrm>
              <a:off x="1059328" y="0"/>
              <a:ext cx="2198126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91;p8"/>
            <p:cNvSpPr/>
            <p:nvPr/>
          </p:nvSpPr>
          <p:spPr>
            <a:xfrm>
              <a:off x="529664" y="0"/>
              <a:ext cx="2198126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92;p8"/>
            <p:cNvSpPr/>
            <p:nvPr/>
          </p:nvSpPr>
          <p:spPr>
            <a:xfrm>
              <a:off x="0" y="0"/>
              <a:ext cx="2198125" cy="126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9589" y="0"/>
                  </a:lnTo>
                  <a:lnTo>
                    <a:pt x="21600" y="0"/>
                  </a:lnTo>
                  <a:lnTo>
                    <a:pt x="201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" name="Title Text"/>
          <p:cNvSpPr txBox="1"/>
          <p:nvPr>
            <p:ph type="title"/>
          </p:nvPr>
        </p:nvSpPr>
        <p:spPr>
          <a:xfrm>
            <a:off x="1393928" y="1301145"/>
            <a:ext cx="6366902" cy="2539202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819150" y="845600"/>
            <a:ext cx="6424201" cy="705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819150" y="1550700"/>
            <a:ext cx="5859901" cy="3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AF7B5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Google Shape;101;p9"/>
          <p:cNvSpPr txBox="1"/>
          <p:nvPr>
            <p:ph type="body" sz="half" idx="21"/>
          </p:nvPr>
        </p:nvSpPr>
        <p:spPr>
          <a:xfrm>
            <a:off x="819150" y="2467049"/>
            <a:ext cx="5859901" cy="2095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04;p10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7" name="Google Shape;105;p10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33A4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8" name="Google Shape;106;p10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28600" dist="0" dir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Body Level One…"/>
          <p:cNvSpPr txBox="1"/>
          <p:nvPr>
            <p:ph type="body" sz="quarter" idx="1"/>
          </p:nvPr>
        </p:nvSpPr>
        <p:spPr>
          <a:xfrm>
            <a:off x="328025" y="4163500"/>
            <a:ext cx="7415101" cy="6051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33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6"/>
          <p:cNvSpPr/>
          <p:nvPr/>
        </p:nvSpPr>
        <p:spPr>
          <a:xfrm flipH="1">
            <a:off x="3582599" y="1550700"/>
            <a:ext cx="5561401" cy="359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66;p6"/>
          <p:cNvSpPr/>
          <p:nvPr/>
        </p:nvSpPr>
        <p:spPr>
          <a:xfrm>
            <a:off x="31" y="2824500"/>
            <a:ext cx="7370399" cy="231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" name="Google Shape;67;p6"/>
          <p:cNvSpPr/>
          <p:nvPr/>
        </p:nvSpPr>
        <p:spPr>
          <a:xfrm>
            <a:off x="203224" y="206250"/>
            <a:ext cx="8737502" cy="4731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28600" dist="0" dir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819150" y="845600"/>
            <a:ext cx="7505700" cy="9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8602621" y="4572843"/>
            <a:ext cx="336814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AF7B51"/>
          </a:solidFill>
          <a:uFillTx/>
          <a:latin typeface="Nunito"/>
          <a:ea typeface="Nunito"/>
          <a:cs typeface="Nunito"/>
          <a:sym typeface="Nunito"/>
        </a:defRPr>
      </a:lvl9pPr>
    </p:titleStyle>
    <p:bodyStyle>
      <a:lvl1pPr marL="457200" marR="0" indent="-3111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1pPr>
      <a:lvl2pPr marL="968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2pPr>
      <a:lvl3pPr marL="1425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3pPr>
      <a:lvl4pPr marL="1883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4pPr>
      <a:lvl5pPr marL="23402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5pPr>
      <a:lvl6pPr marL="27974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6pPr>
      <a:lvl7pPr marL="3254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●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7pPr>
      <a:lvl8pPr marL="3711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○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8pPr>
      <a:lvl9pPr marL="4169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233A44"/>
        </a:buClr>
        <a:buSzPts val="1300"/>
        <a:buFont typeface="Calibri"/>
        <a:buChar char="■"/>
        <a:tabLst/>
        <a:defRPr b="0" baseline="0" cap="none" i="0" spc="0" strike="noStrike" sz="1300" u="none">
          <a:solidFill>
            <a:srgbClr val="233A44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Nuni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84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/>
          <a:lstStyle/>
          <a:p>
            <a:pPr defTabSz="374904">
              <a:defRPr sz="1230"/>
            </a:pPr>
            <a:r>
              <a:t>Wednesday, December 6th, 2023</a:t>
            </a:r>
          </a:p>
          <a:p>
            <a:pPr defTabSz="374904">
              <a:defRPr sz="1230"/>
            </a:pPr>
            <a:r>
              <a:t>                         ~</a:t>
            </a:r>
          </a:p>
          <a:p>
            <a:pPr defTabSz="374904">
              <a:defRPr sz="1230"/>
            </a:pPr>
            <a:r>
              <a:t>Lynnwood Heights JPS</a:t>
            </a:r>
          </a:p>
          <a:p>
            <a:pPr defTabSz="374904">
              <a:defRPr sz="1230"/>
            </a:pPr>
            <a:r>
              <a:t>SAC</a:t>
            </a:r>
          </a:p>
        </p:txBody>
      </p:sp>
      <p:pic>
        <p:nvPicPr>
          <p:cNvPr id="175" name="Google Shape;185;p19" descr="Google Shape;185;p19"/>
          <p:cNvPicPr>
            <a:picLocks noChangeAspect="1"/>
          </p:cNvPicPr>
          <p:nvPr/>
        </p:nvPicPr>
        <p:blipFill>
          <a:blip r:embed="rId2">
            <a:extLst/>
          </a:blip>
          <a:srcRect l="14430" t="5476" r="15619" b="5325"/>
          <a:stretch>
            <a:fillRect/>
          </a:stretch>
        </p:blipFill>
        <p:spPr>
          <a:xfrm rot="464855">
            <a:off x="5866853" y="1112231"/>
            <a:ext cx="2826467" cy="3604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88;p28"/>
          <p:cNvSpPr txBox="1"/>
          <p:nvPr>
            <p:ph type="title"/>
          </p:nvPr>
        </p:nvSpPr>
        <p:spPr>
          <a:xfrm>
            <a:off x="200600" y="265274"/>
            <a:ext cx="7505701" cy="954600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pPr/>
            <a:r>
              <a:t>Winter Spirit Week</a:t>
            </a:r>
          </a:p>
        </p:txBody>
      </p:sp>
      <p:sp>
        <p:nvSpPr>
          <p:cNvPr id="252" name="Google Shape;289;p28"/>
          <p:cNvSpPr txBox="1"/>
          <p:nvPr>
            <p:ph type="body" idx="1"/>
          </p:nvPr>
        </p:nvSpPr>
        <p:spPr>
          <a:xfrm>
            <a:off x="236249" y="883324"/>
            <a:ext cx="5217302" cy="3751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200"/>
            </a:pPr>
            <a:r>
              <a:t>Some students in the Grade ⅚ Class have organized a Winter Spirit Week during the last week of school in December. </a:t>
            </a:r>
          </a:p>
          <a:p>
            <a:pPr indent="-368300">
              <a:buSzPts val="2200"/>
              <a:defRPr sz="2200"/>
            </a:pPr>
            <a:r>
              <a:t>Mon., Dec. 18 - Wear blue, white or silver like the snow!</a:t>
            </a:r>
          </a:p>
          <a:p>
            <a:pPr indent="-368300">
              <a:buSzPts val="2200"/>
              <a:defRPr sz="2200"/>
            </a:pPr>
            <a:r>
              <a:t>Tues., Dec. 19 - Cozy Day</a:t>
            </a:r>
          </a:p>
          <a:p>
            <a:pPr indent="-368300">
              <a:buSzPts val="2200"/>
              <a:defRPr sz="2200"/>
            </a:pPr>
            <a:r>
              <a:t>Wed., Dec. 20 - Lynnwood Colours</a:t>
            </a:r>
          </a:p>
          <a:p>
            <a:pPr indent="-368300">
              <a:buSzPts val="2200"/>
              <a:defRPr sz="2200"/>
            </a:pPr>
            <a:r>
              <a:t>Thurs., Dec. 21 - Winter or Holiday Hat</a:t>
            </a:r>
          </a:p>
          <a:p>
            <a:pPr indent="-368300">
              <a:buSzPts val="2200"/>
              <a:defRPr sz="2200"/>
            </a:pPr>
            <a:r>
              <a:t>Fri., Dec. 22 - PJ and Stuffy Day</a:t>
            </a:r>
          </a:p>
        </p:txBody>
      </p:sp>
      <p:pic>
        <p:nvPicPr>
          <p:cNvPr id="253" name="Google Shape;290;p28" descr="Google Shape;290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250" y="40487"/>
            <a:ext cx="3879075" cy="5062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95;p29"/>
          <p:cNvSpPr txBox="1"/>
          <p:nvPr>
            <p:ph type="title"/>
          </p:nvPr>
        </p:nvSpPr>
        <p:spPr>
          <a:xfrm>
            <a:off x="200600" y="265274"/>
            <a:ext cx="7505701" cy="954600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pPr/>
            <a:r>
              <a:t>Lynnwood Goes to Forest Valley!</a:t>
            </a:r>
          </a:p>
        </p:txBody>
      </p:sp>
      <p:sp>
        <p:nvSpPr>
          <p:cNvPr id="256" name="Google Shape;296;p29"/>
          <p:cNvSpPr txBox="1"/>
          <p:nvPr>
            <p:ph type="body" sz="half" idx="1"/>
          </p:nvPr>
        </p:nvSpPr>
        <p:spPr>
          <a:xfrm>
            <a:off x="236249" y="883324"/>
            <a:ext cx="3187502" cy="3751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January 18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Grades 4/5 Habitat and Community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Grades 5/6 Biodiversity</a:t>
            </a:r>
          </a:p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 </a:t>
            </a:r>
          </a:p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February 20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Grade JK/SK and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Grade 1 Maple Syrup</a:t>
            </a:r>
          </a:p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 </a:t>
            </a:r>
          </a:p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March 7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Grades ½ and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2/3 Maple Syrup</a:t>
            </a:r>
          </a:p>
          <a:p>
            <a:pPr marL="0" indent="457200">
              <a:buSzTx/>
              <a:buNone/>
              <a:defRPr>
                <a:solidFill>
                  <a:srgbClr val="222222"/>
                </a:solidFill>
              </a:defRPr>
            </a:pPr>
            <a:r>
              <a:t> </a:t>
            </a:r>
          </a:p>
          <a:p>
            <a:pPr marL="0" indent="0">
              <a:buSzTx/>
              <a:buNone/>
              <a:defRPr>
                <a:solidFill>
                  <a:srgbClr val="222222"/>
                </a:solidFill>
              </a:defRPr>
            </a:pPr>
            <a:r>
              <a:t>March 28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Ms. Ho and</a:t>
            </a:r>
          </a:p>
          <a:p>
            <a:pPr>
              <a:buClr>
                <a:srgbClr val="222222"/>
              </a:buClr>
              <a:defRPr>
                <a:solidFill>
                  <a:srgbClr val="222222"/>
                </a:solidFill>
              </a:defRPr>
            </a:pPr>
            <a:r>
              <a:t>Ms. Ci’s classes – Maple Syrup</a:t>
            </a:r>
          </a:p>
        </p:txBody>
      </p:sp>
      <p:pic>
        <p:nvPicPr>
          <p:cNvPr id="257" name="Google Shape;297;p29" descr="Google Shape;297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5999" y="1441649"/>
            <a:ext cx="2768501" cy="302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Google Shape;298;p29" descr="Google Shape;298;p29"/>
          <p:cNvPicPr>
            <a:picLocks noChangeAspect="1"/>
          </p:cNvPicPr>
          <p:nvPr/>
        </p:nvPicPr>
        <p:blipFill>
          <a:blip r:embed="rId3">
            <a:extLst/>
          </a:blip>
          <a:srcRect l="0" t="0" r="0" b="29517"/>
          <a:stretch>
            <a:fillRect/>
          </a:stretch>
        </p:blipFill>
        <p:spPr>
          <a:xfrm>
            <a:off x="5032049" y="765825"/>
            <a:ext cx="3443825" cy="161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oogle Shape;299;p29" descr="Google Shape;299;p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71624" y="2347024"/>
            <a:ext cx="3165568" cy="2374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90;p20"/>
          <p:cNvSpPr txBox="1"/>
          <p:nvPr>
            <p:ph type="title"/>
          </p:nvPr>
        </p:nvSpPr>
        <p:spPr>
          <a:xfrm>
            <a:off x="540649" y="281600"/>
            <a:ext cx="7505701" cy="666901"/>
          </a:xfrm>
          <a:prstGeom prst="rect">
            <a:avLst/>
          </a:prstGeom>
        </p:spPr>
        <p:txBody>
          <a:bodyPr/>
          <a:lstStyle/>
          <a:p>
            <a:pPr/>
            <a:r>
              <a:t>Mr. Rothman &amp; Ms. Ahmadi - Kindergarten</a:t>
            </a:r>
          </a:p>
        </p:txBody>
      </p:sp>
      <p:sp>
        <p:nvSpPr>
          <p:cNvPr id="178" name="Google Shape;191;p20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pic>
        <p:nvPicPr>
          <p:cNvPr id="179" name="Google Shape;192;p20" descr="Google Shape;192;p20"/>
          <p:cNvPicPr>
            <a:picLocks noChangeAspect="1"/>
          </p:cNvPicPr>
          <p:nvPr/>
        </p:nvPicPr>
        <p:blipFill>
          <a:blip r:embed="rId2">
            <a:extLst/>
          </a:blip>
          <a:srcRect l="5784" t="34236" r="0" b="42901"/>
          <a:stretch>
            <a:fillRect/>
          </a:stretch>
        </p:blipFill>
        <p:spPr>
          <a:xfrm>
            <a:off x="200474" y="1141287"/>
            <a:ext cx="5294876" cy="963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Google Shape;193;p20" descr="Google Shape;193;p20"/>
          <p:cNvPicPr>
            <a:picLocks noChangeAspect="1"/>
          </p:cNvPicPr>
          <p:nvPr/>
        </p:nvPicPr>
        <p:blipFill>
          <a:blip r:embed="rId3">
            <a:extLst/>
          </a:blip>
          <a:srcRect l="16895" t="27249" r="9799" b="48018"/>
          <a:stretch>
            <a:fillRect/>
          </a:stretch>
        </p:blipFill>
        <p:spPr>
          <a:xfrm>
            <a:off x="200474" y="1943249"/>
            <a:ext cx="4119327" cy="1041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194;p20"/>
          <p:cNvSpPr txBox="1"/>
          <p:nvPr/>
        </p:nvSpPr>
        <p:spPr>
          <a:xfrm>
            <a:off x="262175" y="786550"/>
            <a:ext cx="1842899" cy="42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Math - Patterns!</a:t>
            </a:r>
          </a:p>
        </p:txBody>
      </p:sp>
      <p:pic>
        <p:nvPicPr>
          <p:cNvPr id="182" name="Google Shape;195;p20" descr="Google Shape;195;p20"/>
          <p:cNvPicPr>
            <a:picLocks noChangeAspect="1"/>
          </p:cNvPicPr>
          <p:nvPr/>
        </p:nvPicPr>
        <p:blipFill>
          <a:blip r:embed="rId4">
            <a:extLst/>
          </a:blip>
          <a:srcRect l="17844" t="28889" r="54202" b="26640"/>
          <a:stretch>
            <a:fillRect/>
          </a:stretch>
        </p:blipFill>
        <p:spPr>
          <a:xfrm>
            <a:off x="6657950" y="900425"/>
            <a:ext cx="1952626" cy="232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Google Shape;196;p20"/>
          <p:cNvSpPr txBox="1"/>
          <p:nvPr/>
        </p:nvSpPr>
        <p:spPr>
          <a:xfrm>
            <a:off x="5797124" y="1878650"/>
            <a:ext cx="1842900" cy="42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Making Words!</a:t>
            </a:r>
          </a:p>
        </p:txBody>
      </p:sp>
      <p:pic>
        <p:nvPicPr>
          <p:cNvPr id="184" name="Google Shape;197;p20" descr="Google Shape;197;p20"/>
          <p:cNvPicPr>
            <a:picLocks noChangeAspect="1"/>
          </p:cNvPicPr>
          <p:nvPr/>
        </p:nvPicPr>
        <p:blipFill>
          <a:blip r:embed="rId5">
            <a:extLst/>
          </a:blip>
          <a:srcRect l="36982" t="16473" r="17076" b="20554"/>
          <a:stretch>
            <a:fillRect/>
          </a:stretch>
        </p:blipFill>
        <p:spPr>
          <a:xfrm>
            <a:off x="2155500" y="3051899"/>
            <a:ext cx="1796708" cy="185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oogle Shape;198;p20" descr="Google Shape;198;p20"/>
          <p:cNvPicPr>
            <a:picLocks noChangeAspect="1"/>
          </p:cNvPicPr>
          <p:nvPr/>
        </p:nvPicPr>
        <p:blipFill>
          <a:blip r:embed="rId6">
            <a:extLst/>
          </a:blip>
          <a:srcRect l="13765" t="9879" r="8942" b="20496"/>
          <a:stretch>
            <a:fillRect/>
          </a:stretch>
        </p:blipFill>
        <p:spPr>
          <a:xfrm>
            <a:off x="4091031" y="3051899"/>
            <a:ext cx="2744180" cy="185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Google Shape;199;p20"/>
          <p:cNvSpPr txBox="1"/>
          <p:nvPr/>
        </p:nvSpPr>
        <p:spPr>
          <a:xfrm>
            <a:off x="262175" y="3812375"/>
            <a:ext cx="1842899" cy="42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Creating Robots!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204;p21" descr="Google Shape;204;p21"/>
          <p:cNvPicPr>
            <a:picLocks noChangeAspect="1"/>
          </p:cNvPicPr>
          <p:nvPr/>
        </p:nvPicPr>
        <p:blipFill>
          <a:blip r:embed="rId2">
            <a:extLst/>
          </a:blip>
          <a:srcRect l="0" t="0" r="0" b="34422"/>
          <a:stretch>
            <a:fillRect/>
          </a:stretch>
        </p:blipFill>
        <p:spPr>
          <a:xfrm>
            <a:off x="7128125" y="3155900"/>
            <a:ext cx="1968001" cy="185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89" y="0"/>
                </a:moveTo>
                <a:cubicBezTo>
                  <a:pt x="1516" y="0"/>
                  <a:pt x="0" y="1610"/>
                  <a:pt x="0" y="3598"/>
                </a:cubicBezTo>
                <a:lnTo>
                  <a:pt x="0" y="17998"/>
                </a:lnTo>
                <a:cubicBezTo>
                  <a:pt x="0" y="19986"/>
                  <a:pt x="1516" y="21600"/>
                  <a:pt x="3389" y="21600"/>
                </a:cubicBezTo>
                <a:lnTo>
                  <a:pt x="18207" y="21600"/>
                </a:lnTo>
                <a:cubicBezTo>
                  <a:pt x="20080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10"/>
                  <a:pt x="20080" y="0"/>
                  <a:pt x="18207" y="0"/>
                </a:cubicBezTo>
                <a:lnTo>
                  <a:pt x="338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Google Shape;205;p21" descr="Google Shape;205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0275" y="2972749"/>
            <a:ext cx="2719201" cy="185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53" y="0"/>
                </a:moveTo>
                <a:cubicBezTo>
                  <a:pt x="1097" y="0"/>
                  <a:pt x="0" y="1610"/>
                  <a:pt x="0" y="3598"/>
                </a:cubicBezTo>
                <a:lnTo>
                  <a:pt x="0" y="17998"/>
                </a:lnTo>
                <a:cubicBezTo>
                  <a:pt x="0" y="19986"/>
                  <a:pt x="1097" y="21600"/>
                  <a:pt x="2453" y="21600"/>
                </a:cubicBezTo>
                <a:lnTo>
                  <a:pt x="19144" y="21600"/>
                </a:lnTo>
                <a:cubicBezTo>
                  <a:pt x="20500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10"/>
                  <a:pt x="20500" y="0"/>
                  <a:pt x="19144" y="0"/>
                </a:cubicBezTo>
                <a:lnTo>
                  <a:pt x="24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Google Shape;206;p21" descr="Google Shape;206;p21"/>
          <p:cNvPicPr>
            <a:picLocks noChangeAspect="1"/>
          </p:cNvPicPr>
          <p:nvPr/>
        </p:nvPicPr>
        <p:blipFill>
          <a:blip r:embed="rId4">
            <a:extLst/>
          </a:blip>
          <a:srcRect l="0" t="0" r="0" b="2"/>
          <a:stretch>
            <a:fillRect/>
          </a:stretch>
        </p:blipFill>
        <p:spPr>
          <a:xfrm>
            <a:off x="472621" y="2931799"/>
            <a:ext cx="1745701" cy="19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1" y="0"/>
                  <a:pt x="0" y="1453"/>
                  <a:pt x="0" y="3246"/>
                </a:cubicBezTo>
                <a:lnTo>
                  <a:pt x="0" y="18354"/>
                </a:lnTo>
                <a:cubicBezTo>
                  <a:pt x="0" y="20147"/>
                  <a:pt x="1611" y="21600"/>
                  <a:pt x="3599" y="21600"/>
                </a:cubicBezTo>
                <a:lnTo>
                  <a:pt x="17996" y="21600"/>
                </a:lnTo>
                <a:cubicBezTo>
                  <a:pt x="19984" y="21600"/>
                  <a:pt x="21600" y="20147"/>
                  <a:pt x="21600" y="18354"/>
                </a:cubicBezTo>
                <a:lnTo>
                  <a:pt x="21600" y="3246"/>
                </a:lnTo>
                <a:cubicBezTo>
                  <a:pt x="21600" y="1453"/>
                  <a:pt x="19984" y="0"/>
                  <a:pt x="17996" y="0"/>
                </a:cubicBezTo>
                <a:lnTo>
                  <a:pt x="359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1" name="Google Shape;207;p21"/>
          <p:cNvSpPr txBox="1"/>
          <p:nvPr>
            <p:ph type="title"/>
          </p:nvPr>
        </p:nvSpPr>
        <p:spPr>
          <a:xfrm>
            <a:off x="540649" y="281599"/>
            <a:ext cx="7505701" cy="1014002"/>
          </a:xfrm>
          <a:prstGeom prst="rect">
            <a:avLst/>
          </a:prstGeom>
        </p:spPr>
        <p:txBody>
          <a:bodyPr/>
          <a:lstStyle>
            <a:lvl1pPr defTabSz="850391">
              <a:defRPr sz="2790"/>
            </a:lvl1pPr>
          </a:lstStyle>
          <a:p>
            <a:pPr/>
            <a:r>
              <a:t>Primary Classes - Ms. Fisher, Ms. Foulidis and Ms. Lumsden</a:t>
            </a:r>
          </a:p>
        </p:txBody>
      </p:sp>
      <p:sp>
        <p:nvSpPr>
          <p:cNvPr id="192" name="Google Shape;208;p21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pic>
        <p:nvPicPr>
          <p:cNvPr id="193" name="Google Shape;209;p21" descr="Google Shape;209;p21"/>
          <p:cNvPicPr>
            <a:picLocks noChangeAspect="1"/>
          </p:cNvPicPr>
          <p:nvPr/>
        </p:nvPicPr>
        <p:blipFill>
          <a:blip r:embed="rId5">
            <a:extLst/>
          </a:blip>
          <a:srcRect l="0" t="0" r="6" b="0"/>
          <a:stretch>
            <a:fillRect/>
          </a:stretch>
        </p:blipFill>
        <p:spPr>
          <a:xfrm>
            <a:off x="75949" y="1440199"/>
            <a:ext cx="2446339" cy="1777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14" y="0"/>
                </a:moveTo>
                <a:cubicBezTo>
                  <a:pt x="1169" y="0"/>
                  <a:pt x="0" y="1609"/>
                  <a:pt x="0" y="3598"/>
                </a:cubicBezTo>
                <a:lnTo>
                  <a:pt x="0" y="17998"/>
                </a:lnTo>
                <a:cubicBezTo>
                  <a:pt x="0" y="19986"/>
                  <a:pt x="1169" y="21600"/>
                  <a:pt x="2614" y="21600"/>
                </a:cubicBezTo>
                <a:lnTo>
                  <a:pt x="18986" y="21600"/>
                </a:lnTo>
                <a:cubicBezTo>
                  <a:pt x="20431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09"/>
                  <a:pt x="20431" y="0"/>
                  <a:pt x="18986" y="0"/>
                </a:cubicBezTo>
                <a:lnTo>
                  <a:pt x="261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Google Shape;210;p21" descr="Google Shape;210;p21"/>
          <p:cNvPicPr>
            <a:picLocks noChangeAspect="1"/>
          </p:cNvPicPr>
          <p:nvPr/>
        </p:nvPicPr>
        <p:blipFill>
          <a:blip r:embed="rId6">
            <a:extLst/>
          </a:blip>
          <a:srcRect l="0" t="0" r="0" b="2"/>
          <a:stretch>
            <a:fillRect/>
          </a:stretch>
        </p:blipFill>
        <p:spPr>
          <a:xfrm>
            <a:off x="2807874" y="1396199"/>
            <a:ext cx="2571601" cy="19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10" y="0"/>
                </a:moveTo>
                <a:cubicBezTo>
                  <a:pt x="1214" y="0"/>
                  <a:pt x="0" y="1612"/>
                  <a:pt x="0" y="3601"/>
                </a:cubicBezTo>
                <a:lnTo>
                  <a:pt x="0" y="17999"/>
                </a:lnTo>
                <a:cubicBezTo>
                  <a:pt x="0" y="19988"/>
                  <a:pt x="1214" y="21600"/>
                  <a:pt x="2710" y="21600"/>
                </a:cubicBezTo>
                <a:lnTo>
                  <a:pt x="18890" y="21600"/>
                </a:lnTo>
                <a:cubicBezTo>
                  <a:pt x="20386" y="21600"/>
                  <a:pt x="21600" y="19988"/>
                  <a:pt x="21600" y="17999"/>
                </a:cubicBezTo>
                <a:lnTo>
                  <a:pt x="21600" y="3601"/>
                </a:lnTo>
                <a:cubicBezTo>
                  <a:pt x="21600" y="1612"/>
                  <a:pt x="20386" y="0"/>
                  <a:pt x="18890" y="0"/>
                </a:cubicBezTo>
                <a:lnTo>
                  <a:pt x="271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Google Shape;211;p21"/>
          <p:cNvSpPr txBox="1"/>
          <p:nvPr/>
        </p:nvSpPr>
        <p:spPr>
          <a:xfrm>
            <a:off x="679550" y="2809875"/>
            <a:ext cx="1842899" cy="42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Creating!</a:t>
            </a:r>
          </a:p>
        </p:txBody>
      </p:sp>
      <p:sp>
        <p:nvSpPr>
          <p:cNvPr id="196" name="Google Shape;212;p21"/>
          <p:cNvSpPr txBox="1"/>
          <p:nvPr/>
        </p:nvSpPr>
        <p:spPr>
          <a:xfrm>
            <a:off x="4201824" y="2870100"/>
            <a:ext cx="1842900" cy="42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Dancing!</a:t>
            </a:r>
          </a:p>
        </p:txBody>
      </p:sp>
      <p:pic>
        <p:nvPicPr>
          <p:cNvPr id="197" name="Google Shape;213;p21" descr="Google Shape;213;p21"/>
          <p:cNvPicPr>
            <a:picLocks noChangeAspect="1"/>
          </p:cNvPicPr>
          <p:nvPr/>
        </p:nvPicPr>
        <p:blipFill>
          <a:blip r:embed="rId7">
            <a:extLst/>
          </a:blip>
          <a:srcRect l="0" t="0" r="0" b="7"/>
          <a:stretch>
            <a:fillRect/>
          </a:stretch>
        </p:blipFill>
        <p:spPr>
          <a:xfrm>
            <a:off x="5441600" y="1078274"/>
            <a:ext cx="3240301" cy="219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36" y="0"/>
                </a:moveTo>
                <a:cubicBezTo>
                  <a:pt x="1091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91" y="21600"/>
                  <a:pt x="2436" y="21600"/>
                </a:cubicBezTo>
                <a:lnTo>
                  <a:pt x="19161" y="21600"/>
                </a:lnTo>
                <a:cubicBezTo>
                  <a:pt x="20507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07" y="0"/>
                  <a:pt x="19161" y="0"/>
                </a:cubicBezTo>
                <a:lnTo>
                  <a:pt x="243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Google Shape;214;p21"/>
          <p:cNvSpPr txBox="1"/>
          <p:nvPr/>
        </p:nvSpPr>
        <p:spPr>
          <a:xfrm>
            <a:off x="6230799" y="2755999"/>
            <a:ext cx="2503502" cy="424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Sharing and learning!</a:t>
            </a:r>
          </a:p>
        </p:txBody>
      </p:sp>
      <p:pic>
        <p:nvPicPr>
          <p:cNvPr id="199" name="Google Shape;215;p21" descr="Google Shape;215;p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94759" y="3155900"/>
            <a:ext cx="1333501" cy="177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209"/>
                  <a:pt x="0" y="2701"/>
                </a:cubicBezTo>
                <a:lnTo>
                  <a:pt x="0" y="18899"/>
                </a:lnTo>
                <a:cubicBezTo>
                  <a:pt x="0" y="2039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391"/>
                  <a:pt x="21600" y="18899"/>
                </a:cubicBezTo>
                <a:lnTo>
                  <a:pt x="21600" y="2701"/>
                </a:lnTo>
                <a:cubicBezTo>
                  <a:pt x="21600" y="1209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20;p22"/>
          <p:cNvSpPr txBox="1"/>
          <p:nvPr>
            <p:ph type="title"/>
          </p:nvPr>
        </p:nvSpPr>
        <p:spPr>
          <a:xfrm>
            <a:off x="370999" y="204474"/>
            <a:ext cx="8250302" cy="666901"/>
          </a:xfrm>
          <a:prstGeom prst="rect">
            <a:avLst/>
          </a:prstGeom>
        </p:spPr>
        <p:txBody>
          <a:bodyPr/>
          <a:lstStyle/>
          <a:p>
            <a:pPr/>
            <a:r>
              <a:t>Ms. Ci, Ms. McCrae, Ms. I, Ms. Potter - Gr. 1 - 3</a:t>
            </a:r>
          </a:p>
        </p:txBody>
      </p:sp>
      <p:sp>
        <p:nvSpPr>
          <p:cNvPr id="202" name="Google Shape;221;p22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pic>
        <p:nvPicPr>
          <p:cNvPr id="203" name="Google Shape;222;p22" descr="Google Shape;222;p22"/>
          <p:cNvPicPr>
            <a:picLocks noChangeAspect="1"/>
          </p:cNvPicPr>
          <p:nvPr/>
        </p:nvPicPr>
        <p:blipFill>
          <a:blip r:embed="rId2">
            <a:extLst/>
          </a:blip>
          <a:srcRect l="0" t="0" r="5" b="0"/>
          <a:stretch>
            <a:fillRect/>
          </a:stretch>
        </p:blipFill>
        <p:spPr>
          <a:xfrm>
            <a:off x="171200" y="1087300"/>
            <a:ext cx="3032522" cy="2783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05" y="0"/>
                </a:moveTo>
                <a:cubicBezTo>
                  <a:pt x="14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479" y="21600"/>
                  <a:pt x="3305" y="21600"/>
                </a:cubicBezTo>
                <a:lnTo>
                  <a:pt x="18295" y="21600"/>
                </a:lnTo>
                <a:cubicBezTo>
                  <a:pt x="20121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121" y="0"/>
                  <a:pt x="18295" y="0"/>
                </a:cubicBezTo>
                <a:lnTo>
                  <a:pt x="330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Google Shape;223;p22" descr="Google Shape;223;p22"/>
          <p:cNvPicPr>
            <a:picLocks noChangeAspect="1"/>
          </p:cNvPicPr>
          <p:nvPr/>
        </p:nvPicPr>
        <p:blipFill>
          <a:blip r:embed="rId3">
            <a:extLst/>
          </a:blip>
          <a:srcRect l="0" t="0" r="0" b="4"/>
          <a:stretch>
            <a:fillRect/>
          </a:stretch>
        </p:blipFill>
        <p:spPr>
          <a:xfrm>
            <a:off x="3404999" y="827399"/>
            <a:ext cx="2951101" cy="3934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1" y="0"/>
                  <a:pt x="0" y="1208"/>
                  <a:pt x="0" y="2699"/>
                </a:cubicBezTo>
                <a:lnTo>
                  <a:pt x="0" y="18901"/>
                </a:lnTo>
                <a:cubicBezTo>
                  <a:pt x="0" y="20392"/>
                  <a:pt x="1611" y="21600"/>
                  <a:pt x="3599" y="21600"/>
                </a:cubicBezTo>
                <a:lnTo>
                  <a:pt x="18001" y="21600"/>
                </a:lnTo>
                <a:cubicBezTo>
                  <a:pt x="19989" y="21600"/>
                  <a:pt x="21600" y="20392"/>
                  <a:pt x="21600" y="18901"/>
                </a:cubicBezTo>
                <a:lnTo>
                  <a:pt x="21600" y="2699"/>
                </a:lnTo>
                <a:cubicBezTo>
                  <a:pt x="21600" y="1208"/>
                  <a:pt x="19989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Google Shape;224;p22" descr="Google Shape;224;p22"/>
          <p:cNvPicPr>
            <a:picLocks noChangeAspect="1"/>
          </p:cNvPicPr>
          <p:nvPr/>
        </p:nvPicPr>
        <p:blipFill>
          <a:blip r:embed="rId4">
            <a:extLst/>
          </a:blip>
          <a:srcRect l="6369" t="5941" r="6377" b="5767"/>
          <a:stretch>
            <a:fillRect/>
          </a:stretch>
        </p:blipFill>
        <p:spPr>
          <a:xfrm rot="837021">
            <a:off x="4578612" y="1889610"/>
            <a:ext cx="533797" cy="54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8" y="0"/>
                </a:moveTo>
                <a:cubicBezTo>
                  <a:pt x="4843" y="0"/>
                  <a:pt x="0" y="4828"/>
                  <a:pt x="0" y="10792"/>
                </a:cubicBezTo>
                <a:cubicBezTo>
                  <a:pt x="0" y="16756"/>
                  <a:pt x="4843" y="21600"/>
                  <a:pt x="10808" y="21600"/>
                </a:cubicBezTo>
                <a:cubicBezTo>
                  <a:pt x="16773" y="21600"/>
                  <a:pt x="21600" y="16756"/>
                  <a:pt x="21600" y="10792"/>
                </a:cubicBezTo>
                <a:cubicBezTo>
                  <a:pt x="21600" y="4828"/>
                  <a:pt x="16773" y="0"/>
                  <a:pt x="1080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Google Shape;225;p22" descr="Google Shape;225;p22"/>
          <p:cNvPicPr>
            <a:picLocks noChangeAspect="1"/>
          </p:cNvPicPr>
          <p:nvPr/>
        </p:nvPicPr>
        <p:blipFill>
          <a:blip r:embed="rId5">
            <a:extLst/>
          </a:blip>
          <a:srcRect l="0" t="0" r="4" b="0"/>
          <a:stretch>
            <a:fillRect/>
          </a:stretch>
        </p:blipFill>
        <p:spPr>
          <a:xfrm>
            <a:off x="6487174" y="843249"/>
            <a:ext cx="2453880" cy="327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2" y="21600"/>
                </a:cubicBezTo>
                <a:cubicBezTo>
                  <a:pt x="16767" y="21600"/>
                  <a:pt x="21600" y="16765"/>
                  <a:pt x="21600" y="10800"/>
                </a:cubicBezTo>
                <a:cubicBezTo>
                  <a:pt x="21600" y="4835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7" name="Google Shape;226;p22"/>
          <p:cNvSpPr txBox="1"/>
          <p:nvPr/>
        </p:nvSpPr>
        <p:spPr>
          <a:xfrm>
            <a:off x="350400" y="3856625"/>
            <a:ext cx="3054600" cy="100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pPr>
            <a:r>
              <a:t>Creating artwork!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8" name="Google Shape;227;p22"/>
          <p:cNvSpPr txBox="1"/>
          <p:nvPr/>
        </p:nvSpPr>
        <p:spPr>
          <a:xfrm>
            <a:off x="6952050" y="3972674"/>
            <a:ext cx="1839001" cy="137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pPr>
            <a:r>
              <a:t>Learning together!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32;p23"/>
          <p:cNvSpPr txBox="1"/>
          <p:nvPr>
            <p:ph type="title"/>
          </p:nvPr>
        </p:nvSpPr>
        <p:spPr>
          <a:xfrm>
            <a:off x="540649" y="281600"/>
            <a:ext cx="7505701" cy="666901"/>
          </a:xfrm>
          <a:prstGeom prst="rect">
            <a:avLst/>
          </a:prstGeom>
        </p:spPr>
        <p:txBody>
          <a:bodyPr/>
          <a:lstStyle/>
          <a:p>
            <a:pPr/>
            <a:r>
              <a:t>Mr. Swire - Grade 4/5 </a:t>
            </a:r>
          </a:p>
        </p:txBody>
      </p:sp>
      <p:sp>
        <p:nvSpPr>
          <p:cNvPr id="211" name="Google Shape;233;p23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sp>
        <p:nvSpPr>
          <p:cNvPr id="212" name="Google Shape;234;p23"/>
          <p:cNvSpPr txBox="1"/>
          <p:nvPr/>
        </p:nvSpPr>
        <p:spPr>
          <a:xfrm>
            <a:off x="325675" y="3581849"/>
            <a:ext cx="3054600" cy="104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>
                <a:solidFill>
                  <a:srgbClr val="000000"/>
                </a:solidFill>
              </a:defRPr>
            </a:pPr>
            <a:r>
              <a:t>Grade 4 - Habitat Models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1500"/>
          </a:p>
          <a:p>
            <a:pPr>
              <a:defRPr sz="1500">
                <a:solidFill>
                  <a:srgbClr val="000000"/>
                </a:solidFill>
              </a:defRPr>
            </a:pPr>
            <a:r>
              <a:t>Grade 5 - Digestive System Models </a:t>
            </a:r>
          </a:p>
        </p:txBody>
      </p:sp>
      <p:pic>
        <p:nvPicPr>
          <p:cNvPr id="213" name="Google Shape;235;p23" descr="Google Shape;235;p23"/>
          <p:cNvPicPr>
            <a:picLocks noChangeAspect="1"/>
          </p:cNvPicPr>
          <p:nvPr/>
        </p:nvPicPr>
        <p:blipFill>
          <a:blip r:embed="rId2">
            <a:extLst/>
          </a:blip>
          <a:srcRect l="0" t="30872" r="0" b="0"/>
          <a:stretch>
            <a:fillRect/>
          </a:stretch>
        </p:blipFill>
        <p:spPr>
          <a:xfrm>
            <a:off x="201350" y="840525"/>
            <a:ext cx="2917651" cy="268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oogle Shape;236;p23" descr="Google Shape;236;p23"/>
          <p:cNvPicPr>
            <a:picLocks noChangeAspect="1"/>
          </p:cNvPicPr>
          <p:nvPr/>
        </p:nvPicPr>
        <p:blipFill>
          <a:blip r:embed="rId3">
            <a:extLst/>
          </a:blip>
          <a:srcRect l="5521" t="25819" r="14924" b="8961"/>
          <a:stretch>
            <a:fillRect/>
          </a:stretch>
        </p:blipFill>
        <p:spPr>
          <a:xfrm>
            <a:off x="3132937" y="809674"/>
            <a:ext cx="2321127" cy="253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Google Shape;237;p23" descr="Google Shape;237;p23"/>
          <p:cNvPicPr>
            <a:picLocks noChangeAspect="1"/>
          </p:cNvPicPr>
          <p:nvPr/>
        </p:nvPicPr>
        <p:blipFill>
          <a:blip r:embed="rId4">
            <a:extLst/>
          </a:blip>
          <a:srcRect l="0" t="26205" r="0" b="9763"/>
          <a:stretch>
            <a:fillRect/>
          </a:stretch>
        </p:blipFill>
        <p:spPr>
          <a:xfrm>
            <a:off x="5290299" y="221025"/>
            <a:ext cx="2266877" cy="1935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oogle Shape;238;p23" descr="Google Shape;238;p23"/>
          <p:cNvPicPr>
            <a:picLocks noChangeAspect="1"/>
          </p:cNvPicPr>
          <p:nvPr/>
        </p:nvPicPr>
        <p:blipFill>
          <a:blip r:embed="rId5">
            <a:extLst/>
          </a:blip>
          <a:srcRect l="0" t="19730" r="0" b="0"/>
          <a:stretch>
            <a:fillRect/>
          </a:stretch>
        </p:blipFill>
        <p:spPr>
          <a:xfrm>
            <a:off x="4606263" y="2621225"/>
            <a:ext cx="2148926" cy="229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239;p23" descr="Google Shape;239;p23"/>
          <p:cNvPicPr>
            <a:picLocks noChangeAspect="1"/>
          </p:cNvPicPr>
          <p:nvPr/>
        </p:nvPicPr>
        <p:blipFill>
          <a:blip r:embed="rId6">
            <a:extLst/>
          </a:blip>
          <a:srcRect l="11212" t="24511" r="14822" b="0"/>
          <a:stretch>
            <a:fillRect/>
          </a:stretch>
        </p:blipFill>
        <p:spPr>
          <a:xfrm>
            <a:off x="6755200" y="1704224"/>
            <a:ext cx="1935552" cy="263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44;p24"/>
          <p:cNvSpPr txBox="1"/>
          <p:nvPr>
            <p:ph type="title"/>
          </p:nvPr>
        </p:nvSpPr>
        <p:spPr>
          <a:xfrm>
            <a:off x="370999" y="204474"/>
            <a:ext cx="7733702" cy="666901"/>
          </a:xfrm>
          <a:prstGeom prst="rect">
            <a:avLst/>
          </a:prstGeom>
        </p:spPr>
        <p:txBody>
          <a:bodyPr/>
          <a:lstStyle>
            <a:lvl1pPr defTabSz="905255">
              <a:defRPr sz="2970"/>
            </a:lvl1pPr>
          </a:lstStyle>
          <a:p>
            <a:pPr/>
            <a:r>
              <a:t>Ms. Ho, Ms. I, Ms. N and Ms. Mary - Gr. 4 - 6</a:t>
            </a:r>
          </a:p>
        </p:txBody>
      </p:sp>
      <p:sp>
        <p:nvSpPr>
          <p:cNvPr id="220" name="Google Shape;245;p24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sp>
        <p:nvSpPr>
          <p:cNvPr id="221" name="Google Shape;246;p24"/>
          <p:cNvSpPr txBox="1"/>
          <p:nvPr/>
        </p:nvSpPr>
        <p:spPr>
          <a:xfrm>
            <a:off x="407800" y="1139700"/>
            <a:ext cx="3054600" cy="255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>
                <a:solidFill>
                  <a:srgbClr val="000000"/>
                </a:solidFill>
              </a:defRPr>
            </a:pPr>
            <a:r>
              <a:t>Students participate in weekly/bi-weekly cooking classes.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1500"/>
          </a:p>
          <a:p>
            <a:pPr>
              <a:defRPr sz="1500">
                <a:solidFill>
                  <a:srgbClr val="000000"/>
                </a:solidFill>
              </a:defRPr>
            </a:pPr>
            <a:r>
              <a:t>In the month of November, we made sandwiches and macaroni salad.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1500"/>
          </a:p>
          <a:p>
            <a:pPr>
              <a:defRPr sz="1500">
                <a:solidFill>
                  <a:srgbClr val="000000"/>
                </a:solidFill>
              </a:defRPr>
            </a:pPr>
            <a:r>
              <a:t>We learn daily life skills such as: reading and following instructions, learning how to mix, put together, and cut food items.</a:t>
            </a:r>
          </a:p>
        </p:txBody>
      </p:sp>
      <p:pic>
        <p:nvPicPr>
          <p:cNvPr id="222" name="Google Shape;247;p24" descr="Google Shape;247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2387" y="1010374"/>
            <a:ext cx="1458551" cy="162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oogle Shape;248;p24" descr="Google Shape;248;p24"/>
          <p:cNvPicPr>
            <a:picLocks noChangeAspect="1"/>
          </p:cNvPicPr>
          <p:nvPr/>
        </p:nvPicPr>
        <p:blipFill>
          <a:blip r:embed="rId3">
            <a:extLst/>
          </a:blip>
          <a:srcRect l="0" t="0" r="0" b="3445"/>
          <a:stretch>
            <a:fillRect/>
          </a:stretch>
        </p:blipFill>
        <p:spPr>
          <a:xfrm>
            <a:off x="5079253" y="933375"/>
            <a:ext cx="1173602" cy="178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Google Shape;249;p24" descr="Google Shape;249;p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2850" y="786849"/>
            <a:ext cx="1030651" cy="214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50;p24" descr="Google Shape;250;p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17124" y="1040471"/>
            <a:ext cx="1173601" cy="1565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51;p24" descr="Google Shape;251;p24"/>
          <p:cNvPicPr>
            <a:picLocks noChangeAspect="1"/>
          </p:cNvPicPr>
          <p:nvPr/>
        </p:nvPicPr>
        <p:blipFill>
          <a:blip r:embed="rId6">
            <a:extLst/>
          </a:blip>
          <a:srcRect l="0" t="0" r="1" b="0"/>
          <a:stretch>
            <a:fillRect/>
          </a:stretch>
        </p:blipFill>
        <p:spPr>
          <a:xfrm>
            <a:off x="4276625" y="2775449"/>
            <a:ext cx="3689351" cy="20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94" y="0"/>
                </a:moveTo>
                <a:cubicBezTo>
                  <a:pt x="89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93" y="21600"/>
                  <a:pt x="1994" y="21600"/>
                </a:cubicBezTo>
                <a:lnTo>
                  <a:pt x="19606" y="21600"/>
                </a:lnTo>
                <a:cubicBezTo>
                  <a:pt x="20707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707" y="0"/>
                  <a:pt x="19606" y="0"/>
                </a:cubicBezTo>
                <a:lnTo>
                  <a:pt x="19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Google Shape;252;p24" descr="Google Shape;252;p24"/>
          <p:cNvPicPr>
            <a:picLocks noChangeAspect="1"/>
          </p:cNvPicPr>
          <p:nvPr/>
        </p:nvPicPr>
        <p:blipFill>
          <a:blip r:embed="rId7">
            <a:extLst/>
          </a:blip>
          <a:srcRect l="6369" t="5940" r="6407" b="5743"/>
          <a:stretch>
            <a:fillRect/>
          </a:stretch>
        </p:blipFill>
        <p:spPr>
          <a:xfrm rot="3067">
            <a:off x="5916550" y="2927998"/>
            <a:ext cx="336154" cy="34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13" y="0"/>
                </a:moveTo>
                <a:cubicBezTo>
                  <a:pt x="4845" y="0"/>
                  <a:pt x="0" y="4825"/>
                  <a:pt x="0" y="10787"/>
                </a:cubicBezTo>
                <a:cubicBezTo>
                  <a:pt x="0" y="16750"/>
                  <a:pt x="4845" y="21600"/>
                  <a:pt x="10813" y="21600"/>
                </a:cubicBezTo>
                <a:cubicBezTo>
                  <a:pt x="16780" y="21600"/>
                  <a:pt x="21600" y="16750"/>
                  <a:pt x="21600" y="10787"/>
                </a:cubicBezTo>
                <a:cubicBezTo>
                  <a:pt x="21600" y="4825"/>
                  <a:pt x="16780" y="0"/>
                  <a:pt x="1081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57;p25"/>
          <p:cNvSpPr txBox="1"/>
          <p:nvPr>
            <p:ph type="title"/>
          </p:nvPr>
        </p:nvSpPr>
        <p:spPr>
          <a:xfrm>
            <a:off x="540649" y="281600"/>
            <a:ext cx="7505701" cy="666901"/>
          </a:xfrm>
          <a:prstGeom prst="rect">
            <a:avLst/>
          </a:prstGeom>
        </p:spPr>
        <p:txBody>
          <a:bodyPr/>
          <a:lstStyle/>
          <a:p>
            <a:pPr/>
            <a:r>
              <a:t>Mrs. Alexander - Grade 5/6 </a:t>
            </a:r>
          </a:p>
        </p:txBody>
      </p:sp>
      <p:sp>
        <p:nvSpPr>
          <p:cNvPr id="230" name="Google Shape;258;p25"/>
          <p:cNvSpPr txBox="1"/>
          <p:nvPr/>
        </p:nvSpPr>
        <p:spPr>
          <a:xfrm>
            <a:off x="540649" y="2156249"/>
            <a:ext cx="1981801" cy="36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STEM maze activity!</a:t>
            </a:r>
          </a:p>
        </p:txBody>
      </p:sp>
      <p:pic>
        <p:nvPicPr>
          <p:cNvPr id="231" name="Google Shape;259;p25" descr="Google Shape;25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9" y="763425"/>
            <a:ext cx="3879850" cy="2794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260;p25" descr="Google Shape;260;p25"/>
          <p:cNvPicPr>
            <a:picLocks noChangeAspect="1"/>
          </p:cNvPicPr>
          <p:nvPr/>
        </p:nvPicPr>
        <p:blipFill>
          <a:blip r:embed="rId3">
            <a:extLst/>
          </a:blip>
          <a:srcRect l="0" t="16897" r="0" b="28786"/>
          <a:stretch>
            <a:fillRect/>
          </a:stretch>
        </p:blipFill>
        <p:spPr>
          <a:xfrm>
            <a:off x="5885824" y="335575"/>
            <a:ext cx="3258176" cy="235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oogle Shape;261;p25" descr="Google Shape;261;p25"/>
          <p:cNvPicPr>
            <a:picLocks noChangeAspect="1"/>
          </p:cNvPicPr>
          <p:nvPr/>
        </p:nvPicPr>
        <p:blipFill>
          <a:blip r:embed="rId4">
            <a:extLst/>
          </a:blip>
          <a:srcRect l="0" t="8378" r="0" b="23834"/>
          <a:stretch>
            <a:fillRect/>
          </a:stretch>
        </p:blipFill>
        <p:spPr>
          <a:xfrm>
            <a:off x="4009899" y="763425"/>
            <a:ext cx="1898324" cy="1715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Google Shape;262;p25" descr="Google Shape;262;p25"/>
          <p:cNvPicPr>
            <a:picLocks noChangeAspect="1"/>
          </p:cNvPicPr>
          <p:nvPr/>
        </p:nvPicPr>
        <p:blipFill>
          <a:blip r:embed="rId5">
            <a:extLst/>
          </a:blip>
          <a:srcRect l="0" t="24513" r="0" b="34104"/>
          <a:stretch>
            <a:fillRect/>
          </a:stretch>
        </p:blipFill>
        <p:spPr>
          <a:xfrm>
            <a:off x="5971199" y="2814650"/>
            <a:ext cx="3172801" cy="175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Google Shape;263;p25" descr="Google Shape;263;p25"/>
          <p:cNvPicPr>
            <a:picLocks noChangeAspect="1"/>
          </p:cNvPicPr>
          <p:nvPr/>
        </p:nvPicPr>
        <p:blipFill>
          <a:blip r:embed="rId6">
            <a:extLst/>
          </a:blip>
          <a:srcRect l="17615" t="25709" r="23411" b="20915"/>
          <a:stretch>
            <a:fillRect/>
          </a:stretch>
        </p:blipFill>
        <p:spPr>
          <a:xfrm>
            <a:off x="3696349" y="2255549"/>
            <a:ext cx="2274851" cy="274525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264;p25"/>
          <p:cNvSpPr txBox="1"/>
          <p:nvPr/>
        </p:nvSpPr>
        <p:spPr>
          <a:xfrm>
            <a:off x="253575" y="3724600"/>
            <a:ext cx="3054600" cy="125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500">
                <a:solidFill>
                  <a:srgbClr val="000000"/>
                </a:solidFill>
              </a:defRPr>
            </a:pPr>
            <a:r>
              <a:t>- Unlearn to learn</a:t>
            </a:r>
          </a:p>
          <a:p>
            <a:pPr>
              <a:defRPr sz="1500">
                <a:solidFill>
                  <a:srgbClr val="000000"/>
                </a:solidFill>
              </a:defRPr>
            </a:pPr>
            <a:r>
              <a:t>- School Student Survey</a:t>
            </a:r>
          </a:p>
          <a:p>
            <a:pPr>
              <a:defRPr sz="1500">
                <a:solidFill>
                  <a:srgbClr val="000000"/>
                </a:solidFill>
              </a:defRPr>
            </a:pPr>
            <a:r>
              <a:t>- Friendship Bracelets</a:t>
            </a:r>
          </a:p>
          <a:p>
            <a:pPr>
              <a:defRPr sz="1500">
                <a:solidFill>
                  <a:srgbClr val="000000"/>
                </a:solidFill>
              </a:defRPr>
            </a:pPr>
            <a:r>
              <a:t>- Reading Buddy portraits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69;p26"/>
          <p:cNvSpPr txBox="1"/>
          <p:nvPr>
            <p:ph type="title"/>
          </p:nvPr>
        </p:nvSpPr>
        <p:spPr>
          <a:xfrm>
            <a:off x="200600" y="265274"/>
            <a:ext cx="7505701" cy="954600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pPr/>
            <a:r>
              <a:t>Upcoming Events</a:t>
            </a:r>
          </a:p>
        </p:txBody>
      </p:sp>
      <p:sp>
        <p:nvSpPr>
          <p:cNvPr id="239" name="Google Shape;270;p26"/>
          <p:cNvSpPr txBox="1"/>
          <p:nvPr>
            <p:ph type="body" sz="half" idx="1"/>
          </p:nvPr>
        </p:nvSpPr>
        <p:spPr>
          <a:xfrm>
            <a:off x="58874" y="883324"/>
            <a:ext cx="4957202" cy="3751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 sz="2200"/>
          </a:p>
          <a:p>
            <a:pPr indent="-368300">
              <a:buSzPts val="2200"/>
              <a:defRPr sz="2200"/>
            </a:pPr>
            <a:r>
              <a:t>Dec. 4 - 19: Food Drive to support Agincourt Community Services Association’s food bank</a:t>
            </a:r>
          </a:p>
          <a:p>
            <a:pPr marL="0" indent="0">
              <a:buSzTx/>
              <a:buNone/>
            </a:pPr>
            <a:endParaRPr sz="2200"/>
          </a:p>
          <a:p>
            <a:pPr indent="-368300">
              <a:buSzPts val="2200"/>
              <a:defRPr sz="2200"/>
            </a:pPr>
            <a:r>
              <a:t>Dec. 4 - 15: Candy Grams</a:t>
            </a:r>
          </a:p>
          <a:p>
            <a:pPr marL="0" indent="457200">
              <a:buSzTx/>
              <a:buNone/>
            </a:pPr>
            <a:endParaRPr sz="2200"/>
          </a:p>
          <a:p>
            <a:pPr indent="-368300">
              <a:buSzPts val="2200"/>
              <a:defRPr sz="2200"/>
            </a:pPr>
            <a:r>
              <a:t>Dec. 4 - 14: Cookie and Hot Chocolate</a:t>
            </a:r>
          </a:p>
        </p:txBody>
      </p:sp>
      <p:pic>
        <p:nvPicPr>
          <p:cNvPr id="240" name="Google Shape;271;p26" descr="Google Shape;271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5988" y="1563275"/>
            <a:ext cx="3781426" cy="1581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272;p26" descr="Google Shape;272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0975" y="2982624"/>
            <a:ext cx="3345543" cy="194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oogle Shape;273;p26" descr="Google Shape;273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6000" y="265274"/>
            <a:ext cx="3943351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Google Shape;274;p26"/>
          <p:cNvSpPr/>
          <p:nvPr/>
        </p:nvSpPr>
        <p:spPr>
          <a:xfrm flipV="1">
            <a:off x="3740100" y="951075"/>
            <a:ext cx="1275901" cy="491101"/>
          </a:xfrm>
          <a:prstGeom prst="line">
            <a:avLst/>
          </a:prstGeom>
          <a:ln w="38100">
            <a:solidFill>
              <a:srgbClr val="233A4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4" name="Google Shape;275;p26"/>
          <p:cNvSpPr/>
          <p:nvPr/>
        </p:nvSpPr>
        <p:spPr>
          <a:xfrm flipV="1">
            <a:off x="3516400" y="2552574"/>
            <a:ext cx="1604101" cy="539702"/>
          </a:xfrm>
          <a:prstGeom prst="line">
            <a:avLst/>
          </a:prstGeom>
          <a:ln w="38100">
            <a:solidFill>
              <a:srgbClr val="233A4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5" name="Google Shape;276;p26"/>
          <p:cNvSpPr/>
          <p:nvPr/>
        </p:nvSpPr>
        <p:spPr>
          <a:xfrm flipV="1">
            <a:off x="4295375" y="3956925"/>
            <a:ext cx="855601" cy="199501"/>
          </a:xfrm>
          <a:prstGeom prst="line">
            <a:avLst/>
          </a:prstGeom>
          <a:ln w="38100">
            <a:solidFill>
              <a:srgbClr val="233A4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4C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81;p27"/>
          <p:cNvSpPr txBox="1"/>
          <p:nvPr>
            <p:ph type="title"/>
          </p:nvPr>
        </p:nvSpPr>
        <p:spPr>
          <a:xfrm>
            <a:off x="200600" y="265274"/>
            <a:ext cx="7505701" cy="954600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pPr/>
            <a:r>
              <a:t>Celebrate Peace</a:t>
            </a:r>
          </a:p>
        </p:txBody>
      </p:sp>
      <p:pic>
        <p:nvPicPr>
          <p:cNvPr id="248" name="Google Shape;282;p27" descr="Google Shape;282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1050" y="-12"/>
            <a:ext cx="3925571" cy="507872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oogle Shape;283;p27"/>
          <p:cNvSpPr txBox="1"/>
          <p:nvPr>
            <p:ph type="body" sz="half" idx="1"/>
          </p:nvPr>
        </p:nvSpPr>
        <p:spPr>
          <a:xfrm>
            <a:off x="297849" y="852474"/>
            <a:ext cx="4513202" cy="3751202"/>
          </a:xfrm>
          <a:prstGeom prst="rect">
            <a:avLst/>
          </a:prstGeom>
        </p:spPr>
        <p:txBody>
          <a:bodyPr/>
          <a:lstStyle/>
          <a:p>
            <a:pPr indent="-368300">
              <a:buSzPts val="2200"/>
              <a:defRPr sz="2200"/>
            </a:pPr>
            <a:r>
              <a:t>Monday, December 18th, </a:t>
            </a:r>
          </a:p>
          <a:p>
            <a:pPr marL="0" indent="457200">
              <a:buSzTx/>
              <a:buNone/>
              <a:defRPr sz="2200"/>
            </a:pPr>
            <a:r>
              <a:t>6:00-7:00 pm</a:t>
            </a:r>
          </a:p>
          <a:p>
            <a:pPr marL="0" indent="457200">
              <a:buSzTx/>
              <a:buNone/>
            </a:pPr>
            <a:endParaRPr sz="2200"/>
          </a:p>
          <a:p>
            <a:pPr marL="0" indent="0">
              <a:buSzTx/>
              <a:buNone/>
              <a:defRPr sz="2200"/>
            </a:pPr>
            <a:r>
              <a:t>Bring a non-perishable food item for our food drive. </a:t>
            </a:r>
          </a:p>
          <a:p>
            <a:pPr marL="0" indent="0">
              <a:buSzTx/>
              <a:buNone/>
            </a:pPr>
            <a:endParaRPr sz="2200"/>
          </a:p>
          <a:p>
            <a:pPr marL="0" indent="0">
              <a:buSzTx/>
              <a:buNone/>
              <a:defRPr sz="2200"/>
            </a:pPr>
            <a:r>
              <a:t>Pre-order hot chocolate and a cookie on School Cash Online to be picked up on the evening of the concert.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C4A15A"/>
      </a:dk1>
      <a:lt1>
        <a:srgbClr val="FFFFFF"/>
      </a:lt1>
      <a:dk2>
        <a:srgbClr val="A7A7A7"/>
      </a:dk2>
      <a:lt2>
        <a:srgbClr val="535353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0000FF"/>
      </a:hlink>
      <a:folHlink>
        <a:srgbClr val="FF00FF"/>
      </a:folHlink>
    </a:clrScheme>
    <a:fontScheme name="Shif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hi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F7B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0000FF"/>
      </a:hlink>
      <a:folHlink>
        <a:srgbClr val="FF00FF"/>
      </a:folHlink>
    </a:clrScheme>
    <a:fontScheme name="Shif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hi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F7B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