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5" r:id="rId2"/>
  </p:sldMasterIdLst>
  <p:notesMasterIdLst>
    <p:notesMasterId r:id="rId14"/>
  </p:notesMasterIdLst>
  <p:sldIdLst>
    <p:sldId id="256" r:id="rId3"/>
    <p:sldId id="274" r:id="rId4"/>
    <p:sldId id="275" r:id="rId5"/>
    <p:sldId id="264" r:id="rId6"/>
    <p:sldId id="276" r:id="rId7"/>
    <p:sldId id="277" r:id="rId8"/>
    <p:sldId id="266" r:id="rId9"/>
    <p:sldId id="267" r:id="rId10"/>
    <p:sldId id="271" r:id="rId11"/>
    <p:sldId id="272" r:id="rId12"/>
    <p:sldId id="273"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PT Sans" panose="020B050302020302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4Q9HqMZJsRyq02URlDw1Y7K2z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C2CAC-1F42-44B3-BE1D-06F2C202B343}" v="7" dt="2022-10-25T21:59:51.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9" Type="http://schemas.microsoft.com/office/2015/10/relationships/revisionInfo" Target="revisionInfo.xml"/><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ter, Joy" userId="0f6c01ac-6e40-497a-b3f1-d129b53aeb8d" providerId="ADAL" clId="{226C2CAC-1F42-44B3-BE1D-06F2C202B343}"/>
    <pc:docChg chg="undo redo custSel addSld delSld modSld sldOrd">
      <pc:chgData name="Reiter, Joy" userId="0f6c01ac-6e40-497a-b3f1-d129b53aeb8d" providerId="ADAL" clId="{226C2CAC-1F42-44B3-BE1D-06F2C202B343}" dt="2022-10-25T22:06:59.015" v="720" actId="20577"/>
      <pc:docMkLst>
        <pc:docMk/>
      </pc:docMkLst>
      <pc:sldChg chg="modSp mod">
        <pc:chgData name="Reiter, Joy" userId="0f6c01ac-6e40-497a-b3f1-d129b53aeb8d" providerId="ADAL" clId="{226C2CAC-1F42-44B3-BE1D-06F2C202B343}" dt="2022-10-25T17:51:20.157" v="88" actId="20577"/>
        <pc:sldMkLst>
          <pc:docMk/>
          <pc:sldMk cId="0" sldId="256"/>
        </pc:sldMkLst>
        <pc:spChg chg="mod">
          <ac:chgData name="Reiter, Joy" userId="0f6c01ac-6e40-497a-b3f1-d129b53aeb8d" providerId="ADAL" clId="{226C2CAC-1F42-44B3-BE1D-06F2C202B343}" dt="2022-10-25T17:51:20.157" v="88" actId="20577"/>
          <ac:spMkLst>
            <pc:docMk/>
            <pc:sldMk cId="0" sldId="256"/>
            <ac:spMk id="228" creationId="{00000000-0000-0000-0000-000000000000}"/>
          </ac:spMkLst>
        </pc:spChg>
      </pc:sldChg>
      <pc:sldChg chg="del">
        <pc:chgData name="Reiter, Joy" userId="0f6c01ac-6e40-497a-b3f1-d129b53aeb8d" providerId="ADAL" clId="{226C2CAC-1F42-44B3-BE1D-06F2C202B343}" dt="2022-10-25T17:49:06.553" v="0" actId="2696"/>
        <pc:sldMkLst>
          <pc:docMk/>
          <pc:sldMk cId="0" sldId="257"/>
        </pc:sldMkLst>
      </pc:sldChg>
      <pc:sldChg chg="del">
        <pc:chgData name="Reiter, Joy" userId="0f6c01ac-6e40-497a-b3f1-d129b53aeb8d" providerId="ADAL" clId="{226C2CAC-1F42-44B3-BE1D-06F2C202B343}" dt="2022-10-25T17:49:09.941" v="1" actId="2696"/>
        <pc:sldMkLst>
          <pc:docMk/>
          <pc:sldMk cId="0" sldId="258"/>
        </pc:sldMkLst>
      </pc:sldChg>
      <pc:sldChg chg="del">
        <pc:chgData name="Reiter, Joy" userId="0f6c01ac-6e40-497a-b3f1-d129b53aeb8d" providerId="ADAL" clId="{226C2CAC-1F42-44B3-BE1D-06F2C202B343}" dt="2022-10-25T17:49:15.475" v="2" actId="2696"/>
        <pc:sldMkLst>
          <pc:docMk/>
          <pc:sldMk cId="0" sldId="259"/>
        </pc:sldMkLst>
      </pc:sldChg>
      <pc:sldChg chg="del">
        <pc:chgData name="Reiter, Joy" userId="0f6c01ac-6e40-497a-b3f1-d129b53aeb8d" providerId="ADAL" clId="{226C2CAC-1F42-44B3-BE1D-06F2C202B343}" dt="2022-10-25T17:49:19.886" v="3" actId="2696"/>
        <pc:sldMkLst>
          <pc:docMk/>
          <pc:sldMk cId="0" sldId="260"/>
        </pc:sldMkLst>
      </pc:sldChg>
      <pc:sldChg chg="del">
        <pc:chgData name="Reiter, Joy" userId="0f6c01ac-6e40-497a-b3f1-d129b53aeb8d" providerId="ADAL" clId="{226C2CAC-1F42-44B3-BE1D-06F2C202B343}" dt="2022-10-25T17:49:28.736" v="4" actId="2696"/>
        <pc:sldMkLst>
          <pc:docMk/>
          <pc:sldMk cId="0" sldId="261"/>
        </pc:sldMkLst>
      </pc:sldChg>
      <pc:sldChg chg="del">
        <pc:chgData name="Reiter, Joy" userId="0f6c01ac-6e40-497a-b3f1-d129b53aeb8d" providerId="ADAL" clId="{226C2CAC-1F42-44B3-BE1D-06F2C202B343}" dt="2022-10-25T17:49:33.872" v="5" actId="2696"/>
        <pc:sldMkLst>
          <pc:docMk/>
          <pc:sldMk cId="0" sldId="262"/>
        </pc:sldMkLst>
      </pc:sldChg>
      <pc:sldChg chg="del">
        <pc:chgData name="Reiter, Joy" userId="0f6c01ac-6e40-497a-b3f1-d129b53aeb8d" providerId="ADAL" clId="{226C2CAC-1F42-44B3-BE1D-06F2C202B343}" dt="2022-10-25T17:49:46.678" v="6" actId="2696"/>
        <pc:sldMkLst>
          <pc:docMk/>
          <pc:sldMk cId="0" sldId="263"/>
        </pc:sldMkLst>
      </pc:sldChg>
      <pc:sldChg chg="modSp mod">
        <pc:chgData name="Reiter, Joy" userId="0f6c01ac-6e40-497a-b3f1-d129b53aeb8d" providerId="ADAL" clId="{226C2CAC-1F42-44B3-BE1D-06F2C202B343}" dt="2022-10-25T21:39:50.111" v="260" actId="115"/>
        <pc:sldMkLst>
          <pc:docMk/>
          <pc:sldMk cId="0" sldId="264"/>
        </pc:sldMkLst>
        <pc:spChg chg="mod">
          <ac:chgData name="Reiter, Joy" userId="0f6c01ac-6e40-497a-b3f1-d129b53aeb8d" providerId="ADAL" clId="{226C2CAC-1F42-44B3-BE1D-06F2C202B343}" dt="2022-10-25T21:39:50.111" v="260" actId="115"/>
          <ac:spMkLst>
            <pc:docMk/>
            <pc:sldMk cId="0" sldId="264"/>
            <ac:spMk id="287" creationId="{00000000-0000-0000-0000-000000000000}"/>
          </ac:spMkLst>
        </pc:spChg>
        <pc:spChg chg="mod">
          <ac:chgData name="Reiter, Joy" userId="0f6c01ac-6e40-497a-b3f1-d129b53aeb8d" providerId="ADAL" clId="{226C2CAC-1F42-44B3-BE1D-06F2C202B343}" dt="2022-10-25T19:56:10.972" v="116" actId="20577"/>
          <ac:spMkLst>
            <pc:docMk/>
            <pc:sldMk cId="0" sldId="264"/>
            <ac:spMk id="288" creationId="{00000000-0000-0000-0000-000000000000}"/>
          </ac:spMkLst>
        </pc:spChg>
      </pc:sldChg>
      <pc:sldChg chg="del">
        <pc:chgData name="Reiter, Joy" userId="0f6c01ac-6e40-497a-b3f1-d129b53aeb8d" providerId="ADAL" clId="{226C2CAC-1F42-44B3-BE1D-06F2C202B343}" dt="2022-10-25T17:51:37.477" v="89" actId="2696"/>
        <pc:sldMkLst>
          <pc:docMk/>
          <pc:sldMk cId="0" sldId="265"/>
        </pc:sldMkLst>
      </pc:sldChg>
      <pc:sldChg chg="modSp mod">
        <pc:chgData name="Reiter, Joy" userId="0f6c01ac-6e40-497a-b3f1-d129b53aeb8d" providerId="ADAL" clId="{226C2CAC-1F42-44B3-BE1D-06F2C202B343}" dt="2022-10-25T21:40:21.151" v="275" actId="20577"/>
        <pc:sldMkLst>
          <pc:docMk/>
          <pc:sldMk cId="0" sldId="266"/>
        </pc:sldMkLst>
        <pc:spChg chg="mod">
          <ac:chgData name="Reiter, Joy" userId="0f6c01ac-6e40-497a-b3f1-d129b53aeb8d" providerId="ADAL" clId="{226C2CAC-1F42-44B3-BE1D-06F2C202B343}" dt="2022-10-25T21:40:21.151" v="275" actId="20577"/>
          <ac:spMkLst>
            <pc:docMk/>
            <pc:sldMk cId="0" sldId="266"/>
            <ac:spMk id="302" creationId="{00000000-0000-0000-0000-000000000000}"/>
          </ac:spMkLst>
        </pc:spChg>
      </pc:sldChg>
      <pc:sldChg chg="modSp mod">
        <pc:chgData name="Reiter, Joy" userId="0f6c01ac-6e40-497a-b3f1-d129b53aeb8d" providerId="ADAL" clId="{226C2CAC-1F42-44B3-BE1D-06F2C202B343}" dt="2022-10-25T19:53:55.688" v="92" actId="255"/>
        <pc:sldMkLst>
          <pc:docMk/>
          <pc:sldMk cId="0" sldId="267"/>
        </pc:sldMkLst>
        <pc:spChg chg="mod">
          <ac:chgData name="Reiter, Joy" userId="0f6c01ac-6e40-497a-b3f1-d129b53aeb8d" providerId="ADAL" clId="{226C2CAC-1F42-44B3-BE1D-06F2C202B343}" dt="2022-10-25T19:53:55.688" v="92" actId="255"/>
          <ac:spMkLst>
            <pc:docMk/>
            <pc:sldMk cId="0" sldId="267"/>
            <ac:spMk id="309" creationId="{00000000-0000-0000-0000-000000000000}"/>
          </ac:spMkLst>
        </pc:spChg>
      </pc:sldChg>
      <pc:sldChg chg="del">
        <pc:chgData name="Reiter, Joy" userId="0f6c01ac-6e40-497a-b3f1-d129b53aeb8d" providerId="ADAL" clId="{226C2CAC-1F42-44B3-BE1D-06F2C202B343}" dt="2022-10-25T17:50:22.123" v="7" actId="2696"/>
        <pc:sldMkLst>
          <pc:docMk/>
          <pc:sldMk cId="0" sldId="268"/>
        </pc:sldMkLst>
      </pc:sldChg>
      <pc:sldChg chg="del">
        <pc:chgData name="Reiter, Joy" userId="0f6c01ac-6e40-497a-b3f1-d129b53aeb8d" providerId="ADAL" clId="{226C2CAC-1F42-44B3-BE1D-06F2C202B343}" dt="2022-10-25T17:50:36.888" v="8" actId="2696"/>
        <pc:sldMkLst>
          <pc:docMk/>
          <pc:sldMk cId="0" sldId="269"/>
        </pc:sldMkLst>
      </pc:sldChg>
      <pc:sldChg chg="del">
        <pc:chgData name="Reiter, Joy" userId="0f6c01ac-6e40-497a-b3f1-d129b53aeb8d" providerId="ADAL" clId="{226C2CAC-1F42-44B3-BE1D-06F2C202B343}" dt="2022-10-25T17:50:49.456" v="9" actId="2696"/>
        <pc:sldMkLst>
          <pc:docMk/>
          <pc:sldMk cId="0" sldId="270"/>
        </pc:sldMkLst>
      </pc:sldChg>
      <pc:sldChg chg="modSp new mod">
        <pc:chgData name="Reiter, Joy" userId="0f6c01ac-6e40-497a-b3f1-d129b53aeb8d" providerId="ADAL" clId="{226C2CAC-1F42-44B3-BE1D-06F2C202B343}" dt="2022-10-25T21:46:31.300" v="405" actId="20577"/>
        <pc:sldMkLst>
          <pc:docMk/>
          <pc:sldMk cId="484524448" sldId="274"/>
        </pc:sldMkLst>
        <pc:spChg chg="mod">
          <ac:chgData name="Reiter, Joy" userId="0f6c01ac-6e40-497a-b3f1-d129b53aeb8d" providerId="ADAL" clId="{226C2CAC-1F42-44B3-BE1D-06F2C202B343}" dt="2022-10-25T21:43:06.052" v="289" actId="20577"/>
          <ac:spMkLst>
            <pc:docMk/>
            <pc:sldMk cId="484524448" sldId="274"/>
            <ac:spMk id="2" creationId="{7FBCFB25-A733-423B-88F3-F2AC15E45CDB}"/>
          </ac:spMkLst>
        </pc:spChg>
        <pc:spChg chg="mod">
          <ac:chgData name="Reiter, Joy" userId="0f6c01ac-6e40-497a-b3f1-d129b53aeb8d" providerId="ADAL" clId="{226C2CAC-1F42-44B3-BE1D-06F2C202B343}" dt="2022-10-25T21:46:31.300" v="405" actId="20577"/>
          <ac:spMkLst>
            <pc:docMk/>
            <pc:sldMk cId="484524448" sldId="274"/>
            <ac:spMk id="3" creationId="{EDFE0F3C-2B90-49A1-90AB-B9740A56E43B}"/>
          </ac:spMkLst>
        </pc:spChg>
      </pc:sldChg>
      <pc:sldChg chg="addSp modSp new del">
        <pc:chgData name="Reiter, Joy" userId="0f6c01ac-6e40-497a-b3f1-d129b53aeb8d" providerId="ADAL" clId="{226C2CAC-1F42-44B3-BE1D-06F2C202B343}" dt="2022-10-25T21:42:20.588" v="280" actId="2696"/>
        <pc:sldMkLst>
          <pc:docMk/>
          <pc:sldMk cId="3023364970" sldId="274"/>
        </pc:sldMkLst>
        <pc:spChg chg="mod">
          <ac:chgData name="Reiter, Joy" userId="0f6c01ac-6e40-497a-b3f1-d129b53aeb8d" providerId="ADAL" clId="{226C2CAC-1F42-44B3-BE1D-06F2C202B343}" dt="2022-10-25T21:42:08.916" v="279" actId="27636"/>
          <ac:spMkLst>
            <pc:docMk/>
            <pc:sldMk cId="3023364970" sldId="274"/>
            <ac:spMk id="3" creationId="{65A5F490-4C3F-4C39-9ABA-022941FF3179}"/>
          </ac:spMkLst>
        </pc:spChg>
        <pc:spChg chg="add mod">
          <ac:chgData name="Reiter, Joy" userId="0f6c01ac-6e40-497a-b3f1-d129b53aeb8d" providerId="ADAL" clId="{226C2CAC-1F42-44B3-BE1D-06F2C202B343}" dt="2022-10-25T21:42:08.916" v="279" actId="27636"/>
          <ac:spMkLst>
            <pc:docMk/>
            <pc:sldMk cId="3023364970" sldId="274"/>
            <ac:spMk id="6" creationId="{5AA72CDD-C5DF-4EF6-848D-9F3A088CB665}"/>
          </ac:spMkLst>
        </pc:spChg>
        <pc:spChg chg="add mod">
          <ac:chgData name="Reiter, Joy" userId="0f6c01ac-6e40-497a-b3f1-d129b53aeb8d" providerId="ADAL" clId="{226C2CAC-1F42-44B3-BE1D-06F2C202B343}" dt="2022-10-25T21:42:08.916" v="279" actId="27636"/>
          <ac:spMkLst>
            <pc:docMk/>
            <pc:sldMk cId="3023364970" sldId="274"/>
            <ac:spMk id="7" creationId="{89E484F8-88F2-4BA3-8069-E1CFB5512CBC}"/>
          </ac:spMkLst>
        </pc:spChg>
        <pc:spChg chg="add mod">
          <ac:chgData name="Reiter, Joy" userId="0f6c01ac-6e40-497a-b3f1-d129b53aeb8d" providerId="ADAL" clId="{226C2CAC-1F42-44B3-BE1D-06F2C202B343}" dt="2022-10-25T21:42:08.916" v="279" actId="27636"/>
          <ac:spMkLst>
            <pc:docMk/>
            <pc:sldMk cId="3023364970" sldId="274"/>
            <ac:spMk id="8" creationId="{25ABC6EA-4681-4D81-AA45-CFB8DDB98F45}"/>
          </ac:spMkLst>
        </pc:spChg>
        <pc:spChg chg="add mod">
          <ac:chgData name="Reiter, Joy" userId="0f6c01ac-6e40-497a-b3f1-d129b53aeb8d" providerId="ADAL" clId="{226C2CAC-1F42-44B3-BE1D-06F2C202B343}" dt="2022-10-25T21:42:08.916" v="279" actId="27636"/>
          <ac:spMkLst>
            <pc:docMk/>
            <pc:sldMk cId="3023364970" sldId="274"/>
            <ac:spMk id="9" creationId="{D69D0F52-CD17-457C-88F0-101791BACD86}"/>
          </ac:spMkLst>
        </pc:spChg>
      </pc:sldChg>
      <pc:sldChg chg="addSp delSp modSp new mod ord">
        <pc:chgData name="Reiter, Joy" userId="0f6c01ac-6e40-497a-b3f1-d129b53aeb8d" providerId="ADAL" clId="{226C2CAC-1F42-44B3-BE1D-06F2C202B343}" dt="2022-10-25T22:05:08.906" v="614"/>
        <pc:sldMkLst>
          <pc:docMk/>
          <pc:sldMk cId="788559316" sldId="275"/>
        </pc:sldMkLst>
        <pc:spChg chg="mod">
          <ac:chgData name="Reiter, Joy" userId="0f6c01ac-6e40-497a-b3f1-d129b53aeb8d" providerId="ADAL" clId="{226C2CAC-1F42-44B3-BE1D-06F2C202B343}" dt="2022-10-25T21:48:54.633" v="412"/>
          <ac:spMkLst>
            <pc:docMk/>
            <pc:sldMk cId="788559316" sldId="275"/>
            <ac:spMk id="2" creationId="{F74934F4-B33E-404F-8892-CF6831958D1B}"/>
          </ac:spMkLst>
        </pc:spChg>
        <pc:spChg chg="mod">
          <ac:chgData name="Reiter, Joy" userId="0f6c01ac-6e40-497a-b3f1-d129b53aeb8d" providerId="ADAL" clId="{226C2CAC-1F42-44B3-BE1D-06F2C202B343}" dt="2022-10-25T21:53:24.433" v="446" actId="14100"/>
          <ac:spMkLst>
            <pc:docMk/>
            <pc:sldMk cId="788559316" sldId="275"/>
            <ac:spMk id="3" creationId="{BCC3F3D4-D42A-4920-BA3F-51795FD98366}"/>
          </ac:spMkLst>
        </pc:spChg>
        <pc:spChg chg="mod">
          <ac:chgData name="Reiter, Joy" userId="0f6c01ac-6e40-497a-b3f1-d129b53aeb8d" providerId="ADAL" clId="{226C2CAC-1F42-44B3-BE1D-06F2C202B343}" dt="2022-10-25T21:53:56.545" v="452" actId="20577"/>
          <ac:spMkLst>
            <pc:docMk/>
            <pc:sldMk cId="788559316" sldId="275"/>
            <ac:spMk id="5" creationId="{5D25A7F2-D728-41A0-83B6-81C3AEE4203E}"/>
          </ac:spMkLst>
        </pc:spChg>
        <pc:spChg chg="add del">
          <ac:chgData name="Reiter, Joy" userId="0f6c01ac-6e40-497a-b3f1-d129b53aeb8d" providerId="ADAL" clId="{226C2CAC-1F42-44B3-BE1D-06F2C202B343}" dt="2022-10-25T21:48:22.160" v="408" actId="22"/>
          <ac:spMkLst>
            <pc:docMk/>
            <pc:sldMk cId="788559316" sldId="275"/>
            <ac:spMk id="7" creationId="{A282615C-A8C4-4D60-8D9C-8337D184534D}"/>
          </ac:spMkLst>
        </pc:spChg>
        <pc:picChg chg="add mod">
          <ac:chgData name="Reiter, Joy" userId="0f6c01ac-6e40-497a-b3f1-d129b53aeb8d" providerId="ADAL" clId="{226C2CAC-1F42-44B3-BE1D-06F2C202B343}" dt="2022-10-25T21:53:53.779" v="451" actId="1076"/>
          <ac:picMkLst>
            <pc:docMk/>
            <pc:sldMk cId="788559316" sldId="275"/>
            <ac:picMk id="3074" creationId="{B7CB4707-585E-4470-B452-950F27A5FE1E}"/>
          </ac:picMkLst>
        </pc:picChg>
      </pc:sldChg>
      <pc:sldChg chg="addSp delSp modSp new mod">
        <pc:chgData name="Reiter, Joy" userId="0f6c01ac-6e40-497a-b3f1-d129b53aeb8d" providerId="ADAL" clId="{226C2CAC-1F42-44B3-BE1D-06F2C202B343}" dt="2022-10-25T22:00:31.486" v="534" actId="255"/>
        <pc:sldMkLst>
          <pc:docMk/>
          <pc:sldMk cId="1807335325" sldId="276"/>
        </pc:sldMkLst>
        <pc:spChg chg="mod">
          <ac:chgData name="Reiter, Joy" userId="0f6c01ac-6e40-497a-b3f1-d129b53aeb8d" providerId="ADAL" clId="{226C2CAC-1F42-44B3-BE1D-06F2C202B343}" dt="2022-10-25T21:55:39.995" v="467"/>
          <ac:spMkLst>
            <pc:docMk/>
            <pc:sldMk cId="1807335325" sldId="276"/>
            <ac:spMk id="2" creationId="{3483BAAC-EEC8-469B-8E84-95A2F33DDFEE}"/>
          </ac:spMkLst>
        </pc:spChg>
        <pc:spChg chg="mod">
          <ac:chgData name="Reiter, Joy" userId="0f6c01ac-6e40-497a-b3f1-d129b53aeb8d" providerId="ADAL" clId="{226C2CAC-1F42-44B3-BE1D-06F2C202B343}" dt="2022-10-25T21:58:53.302" v="509" actId="14100"/>
          <ac:spMkLst>
            <pc:docMk/>
            <pc:sldMk cId="1807335325" sldId="276"/>
            <ac:spMk id="3" creationId="{A7756548-57AF-4947-B413-5F38249571E9}"/>
          </ac:spMkLst>
        </pc:spChg>
        <pc:spChg chg="add del">
          <ac:chgData name="Reiter, Joy" userId="0f6c01ac-6e40-497a-b3f1-d129b53aeb8d" providerId="ADAL" clId="{226C2CAC-1F42-44B3-BE1D-06F2C202B343}" dt="2022-10-25T21:58:15.617" v="486"/>
          <ac:spMkLst>
            <pc:docMk/>
            <pc:sldMk cId="1807335325" sldId="276"/>
            <ac:spMk id="6" creationId="{F160A302-C91F-44A4-A737-0B719A1CCF8E}"/>
          </ac:spMkLst>
        </pc:spChg>
        <pc:spChg chg="add del">
          <ac:chgData name="Reiter, Joy" userId="0f6c01ac-6e40-497a-b3f1-d129b53aeb8d" providerId="ADAL" clId="{226C2CAC-1F42-44B3-BE1D-06F2C202B343}" dt="2022-10-25T21:58:15.617" v="486"/>
          <ac:spMkLst>
            <pc:docMk/>
            <pc:sldMk cId="1807335325" sldId="276"/>
            <ac:spMk id="7" creationId="{63024329-1E47-442D-A6A9-5F38A4B6EB1B}"/>
          </ac:spMkLst>
        </pc:spChg>
        <pc:spChg chg="add mod">
          <ac:chgData name="Reiter, Joy" userId="0f6c01ac-6e40-497a-b3f1-d129b53aeb8d" providerId="ADAL" clId="{226C2CAC-1F42-44B3-BE1D-06F2C202B343}" dt="2022-10-25T22:00:31.486" v="534" actId="255"/>
          <ac:spMkLst>
            <pc:docMk/>
            <pc:sldMk cId="1807335325" sldId="276"/>
            <ac:spMk id="8" creationId="{CE367366-D40B-499A-81D5-518072670CD4}"/>
          </ac:spMkLst>
        </pc:spChg>
        <pc:spChg chg="add mod">
          <ac:chgData name="Reiter, Joy" userId="0f6c01ac-6e40-497a-b3f1-d129b53aeb8d" providerId="ADAL" clId="{226C2CAC-1F42-44B3-BE1D-06F2C202B343}" dt="2022-10-25T21:59:58.590" v="532" actId="20577"/>
          <ac:spMkLst>
            <pc:docMk/>
            <pc:sldMk cId="1807335325" sldId="276"/>
            <ac:spMk id="9" creationId="{53FD54BE-CE56-456A-ABD5-1339E8303408}"/>
          </ac:spMkLst>
        </pc:spChg>
        <pc:picChg chg="add del">
          <ac:chgData name="Reiter, Joy" userId="0f6c01ac-6e40-497a-b3f1-d129b53aeb8d" providerId="ADAL" clId="{226C2CAC-1F42-44B3-BE1D-06F2C202B343}" dt="2022-10-25T21:58:15.617" v="486"/>
          <ac:picMkLst>
            <pc:docMk/>
            <pc:sldMk cId="1807335325" sldId="276"/>
            <ac:picMk id="4097" creationId="{4100E094-12BF-40D9-A6F6-389A16E419A5}"/>
          </ac:picMkLst>
        </pc:picChg>
        <pc:picChg chg="add">
          <ac:chgData name="Reiter, Joy" userId="0f6c01ac-6e40-497a-b3f1-d129b53aeb8d" providerId="ADAL" clId="{226C2CAC-1F42-44B3-BE1D-06F2C202B343}" dt="2022-10-25T21:58:23.784" v="489"/>
          <ac:picMkLst>
            <pc:docMk/>
            <pc:sldMk cId="1807335325" sldId="276"/>
            <ac:picMk id="4100" creationId="{4D7D033B-84E1-477A-A0E8-BA2215B61B96}"/>
          </ac:picMkLst>
        </pc:picChg>
      </pc:sldChg>
      <pc:sldChg chg="delSp modSp new mod">
        <pc:chgData name="Reiter, Joy" userId="0f6c01ac-6e40-497a-b3f1-d129b53aeb8d" providerId="ADAL" clId="{226C2CAC-1F42-44B3-BE1D-06F2C202B343}" dt="2022-10-25T22:06:59.015" v="720" actId="20577"/>
        <pc:sldMkLst>
          <pc:docMk/>
          <pc:sldMk cId="2897373401" sldId="277"/>
        </pc:sldMkLst>
        <pc:spChg chg="mod">
          <ac:chgData name="Reiter, Joy" userId="0f6c01ac-6e40-497a-b3f1-d129b53aeb8d" providerId="ADAL" clId="{226C2CAC-1F42-44B3-BE1D-06F2C202B343}" dt="2022-10-25T22:01:05.139" v="542" actId="20577"/>
          <ac:spMkLst>
            <pc:docMk/>
            <pc:sldMk cId="2897373401" sldId="277"/>
            <ac:spMk id="2" creationId="{7A8C7EBE-193C-4469-B57C-7ACDF7E26432}"/>
          </ac:spMkLst>
        </pc:spChg>
        <pc:spChg chg="mod">
          <ac:chgData name="Reiter, Joy" userId="0f6c01ac-6e40-497a-b3f1-d129b53aeb8d" providerId="ADAL" clId="{226C2CAC-1F42-44B3-BE1D-06F2C202B343}" dt="2022-10-25T22:06:59.015" v="720" actId="20577"/>
          <ac:spMkLst>
            <pc:docMk/>
            <pc:sldMk cId="2897373401" sldId="277"/>
            <ac:spMk id="3" creationId="{AAFE242A-CC92-46D8-80EC-4A1F60A32CC5}"/>
          </ac:spMkLst>
        </pc:spChg>
        <pc:spChg chg="del mod">
          <ac:chgData name="Reiter, Joy" userId="0f6c01ac-6e40-497a-b3f1-d129b53aeb8d" providerId="ADAL" clId="{226C2CAC-1F42-44B3-BE1D-06F2C202B343}" dt="2022-10-25T22:03:46.101" v="602" actId="478"/>
          <ac:spMkLst>
            <pc:docMk/>
            <pc:sldMk cId="2897373401" sldId="277"/>
            <ac:spMk id="5" creationId="{BECB0152-9A41-43C8-84B9-5AE8E71EB4DB}"/>
          </ac:spMkLst>
        </pc:spChg>
      </pc:sldChg>
      <pc:sldMasterChg chg="delSldLayout">
        <pc:chgData name="Reiter, Joy" userId="0f6c01ac-6e40-497a-b3f1-d129b53aeb8d" providerId="ADAL" clId="{226C2CAC-1F42-44B3-BE1D-06F2C202B343}" dt="2022-10-25T17:49:09.941" v="1" actId="2696"/>
        <pc:sldMasterMkLst>
          <pc:docMk/>
          <pc:sldMasterMk cId="0" sldId="2147483648"/>
        </pc:sldMasterMkLst>
        <pc:sldLayoutChg chg="del">
          <pc:chgData name="Reiter, Joy" userId="0f6c01ac-6e40-497a-b3f1-d129b53aeb8d" providerId="ADAL" clId="{226C2CAC-1F42-44B3-BE1D-06F2C202B343}" dt="2022-10-25T17:49:09.941" v="1" actId="2696"/>
          <pc:sldLayoutMkLst>
            <pc:docMk/>
            <pc:sldMasterMk cId="0" sldId="2147483648"/>
            <pc:sldLayoutMk cId="0"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notes"/>
          <p:cNvSpPr txBox="1">
            <a:spLocks noGrp="1"/>
          </p:cNvSpPr>
          <p:nvPr>
            <p:ph type="body" idx="1"/>
          </p:nvPr>
        </p:nvSpPr>
        <p:spPr>
          <a:xfrm>
            <a:off x="686421" y="4344025"/>
            <a:ext cx="5485158" cy="4114488"/>
          </a:xfrm>
          <a:prstGeom prst="rect">
            <a:avLst/>
          </a:prstGeom>
          <a:noFill/>
          <a:ln>
            <a:noFill/>
          </a:ln>
        </p:spPr>
        <p:txBody>
          <a:bodyPr spcFirstLastPara="1" wrap="square" lIns="89700" tIns="44825" rIns="89700" bIns="448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notes"/>
          <p:cNvSpPr txBox="1">
            <a:spLocks noGrp="1"/>
          </p:cNvSpPr>
          <p:nvPr>
            <p:ph type="sldNum" idx="12"/>
          </p:nvPr>
        </p:nvSpPr>
        <p:spPr>
          <a:xfrm>
            <a:off x="3884027" y="8684926"/>
            <a:ext cx="2972421" cy="457513"/>
          </a:xfrm>
          <a:prstGeom prst="rect">
            <a:avLst/>
          </a:prstGeom>
          <a:noFill/>
          <a:ln>
            <a:noFill/>
          </a:ln>
        </p:spPr>
        <p:txBody>
          <a:bodyPr spcFirstLastPara="1" wrap="square" lIns="89700" tIns="44825" rIns="89700" bIns="448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56058558d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56058558d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569ddd57e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1569ddd57e3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CA" sz="1300">
                <a:solidFill>
                  <a:srgbClr val="333333"/>
                </a:solidFill>
                <a:highlight>
                  <a:srgbClr val="FFFFFF"/>
                </a:highlight>
              </a:rPr>
              <a:t>LN SOEs are reminded to engage in critical and intentional conversations with their Principals pertaining to the initiation of IEPs.If evidence indicates that the educators are implementing CRRP, DI and UDL where the student’s identity and lived experiences are honoured, then the IEP can and will be supported.</a:t>
            </a:r>
            <a:endParaRPr sz="1300">
              <a:solidFill>
                <a:srgbClr val="33333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CA" sz="1300">
                <a:solidFill>
                  <a:srgbClr val="333333"/>
                </a:solidFill>
                <a:highlight>
                  <a:srgbClr val="FFFFFF"/>
                </a:highlight>
              </a:rPr>
              <a:t>As the Board continues to focus its efforts on racialized students who are overrepresented in IEPs and in several ISP classes, Principals </a:t>
            </a:r>
            <a:r>
              <a:rPr lang="en-CA" sz="1300">
                <a:solidFill>
                  <a:schemeClr val="dk1"/>
                </a:solidFill>
                <a:highlight>
                  <a:srgbClr val="FFFFFF"/>
                </a:highlight>
              </a:rPr>
              <a:t>will ensure conversations and support from their </a:t>
            </a:r>
            <a:r>
              <a:rPr lang="en-CA" sz="1300">
                <a:solidFill>
                  <a:srgbClr val="333333"/>
                </a:solidFill>
                <a:highlight>
                  <a:srgbClr val="FFFFFF"/>
                </a:highlight>
              </a:rPr>
              <a:t>SOE before any IEP is initiated for a child in JK/SK and Grade 1.</a:t>
            </a:r>
            <a:endParaRPr sz="1300">
              <a:solidFill>
                <a:srgbClr val="333333"/>
              </a:solidFill>
              <a:highlight>
                <a:srgbClr val="FFFFFF"/>
              </a:highlight>
            </a:endParaRPr>
          </a:p>
          <a:p>
            <a:pPr marL="0" lvl="0" indent="0" algn="l" rtl="0">
              <a:lnSpc>
                <a:spcPct val="115000"/>
              </a:lnSpc>
              <a:spcBef>
                <a:spcPts val="1200"/>
              </a:spcBef>
              <a:spcAft>
                <a:spcPts val="1200"/>
              </a:spcAft>
              <a:buClr>
                <a:schemeClr val="dk1"/>
              </a:buClr>
              <a:buSzPts val="1100"/>
              <a:buFont typeface="Arial"/>
              <a:buNone/>
            </a:pPr>
            <a:r>
              <a:rPr lang="en-CA" sz="1300">
                <a:solidFill>
                  <a:srgbClr val="333333"/>
                </a:solidFill>
                <a:highlight>
                  <a:srgbClr val="FFFFFF"/>
                </a:highlight>
              </a:rPr>
              <a:t>High expectations for learning leads to better academic outcomes and improved well-being for students. The Special Education team will continue to take steps to address the overrepresentation of Black students in special education programs. Specifically, attention will be directed at interrupting the initiation of IEPs for our early learners in Kindergarten and Grade 1.</a:t>
            </a:r>
            <a:endParaRPr sz="1300" b="1">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569ddd57e3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1569ddd57e3_0_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5f599e3b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5f599e3b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5f599e3ba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5f599e3ba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09079ac44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g109079ac44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79"/>
          <p:cNvSpPr/>
          <p:nvPr/>
        </p:nvSpPr>
        <p:spPr>
          <a:xfrm>
            <a:off x="0" y="4229100"/>
            <a:ext cx="9144000" cy="114300"/>
          </a:xfrm>
          <a:prstGeom prst="rect">
            <a:avLst/>
          </a:prstGeom>
          <a:solidFill>
            <a:srgbClr val="3B60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sp>
        <p:nvSpPr>
          <p:cNvPr id="12" name="Google Shape;12;p79"/>
          <p:cNvSpPr/>
          <p:nvPr/>
        </p:nvSpPr>
        <p:spPr>
          <a:xfrm>
            <a:off x="0" y="0"/>
            <a:ext cx="9144000" cy="485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sp>
        <p:nvSpPr>
          <p:cNvPr id="13" name="Google Shape;13;p79"/>
          <p:cNvSpPr txBox="1">
            <a:spLocks noGrp="1"/>
          </p:cNvSpPr>
          <p:nvPr>
            <p:ph type="body" idx="1"/>
          </p:nvPr>
        </p:nvSpPr>
        <p:spPr>
          <a:xfrm>
            <a:off x="457200" y="1371600"/>
            <a:ext cx="8229600" cy="13146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14" name="Google Shape;14;p79"/>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15" name="Google Shape;15;p79"/>
          <p:cNvPicPr preferRelativeResize="0"/>
          <p:nvPr/>
        </p:nvPicPr>
        <p:blipFill rotWithShape="1">
          <a:blip r:embed="rId2">
            <a:alphaModFix/>
          </a:blip>
          <a:srcRect/>
          <a:stretch/>
        </p:blipFill>
        <p:spPr>
          <a:xfrm>
            <a:off x="0" y="4286250"/>
            <a:ext cx="9144000" cy="857400"/>
          </a:xfrm>
          <a:prstGeom prst="rect">
            <a:avLst/>
          </a:prstGeom>
          <a:solidFill>
            <a:srgbClr val="FFCC00"/>
          </a:solidFill>
          <a:ln>
            <a:noFill/>
          </a:ln>
        </p:spPr>
      </p:pic>
      <p:pic>
        <p:nvPicPr>
          <p:cNvPr id="16" name="Google Shape;16;p79" descr="TDSB_Circle_Colour_shadow.png"/>
          <p:cNvPicPr preferRelativeResize="0"/>
          <p:nvPr/>
        </p:nvPicPr>
        <p:blipFill rotWithShape="1">
          <a:blip r:embed="rId3">
            <a:alphaModFix/>
          </a:blip>
          <a:srcRect/>
          <a:stretch/>
        </p:blipFill>
        <p:spPr>
          <a:xfrm>
            <a:off x="4020565" y="4286250"/>
            <a:ext cx="813600" cy="8001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3" name="Google Shape;63;p25"/>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64"/>
        <p:cNvGrpSpPr/>
        <p:nvPr/>
      </p:nvGrpSpPr>
      <p:grpSpPr>
        <a:xfrm>
          <a:off x="0" y="0"/>
          <a:ext cx="0" cy="0"/>
          <a:chOff x="0" y="0"/>
          <a:chExt cx="0" cy="0"/>
        </a:xfrm>
      </p:grpSpPr>
      <p:sp>
        <p:nvSpPr>
          <p:cNvPr id="65" name="Google Shape;65;p88"/>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6" name="Google Shape;66;p88"/>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28"/>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70"/>
        <p:cNvGrpSpPr/>
        <p:nvPr/>
      </p:nvGrpSpPr>
      <p:grpSpPr>
        <a:xfrm>
          <a:off x="0" y="0"/>
          <a:ext cx="0" cy="0"/>
          <a:chOff x="0" y="0"/>
          <a:chExt cx="0" cy="0"/>
        </a:xfrm>
      </p:grpSpPr>
      <p:sp>
        <p:nvSpPr>
          <p:cNvPr id="71" name="Google Shape;71;p29"/>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2" name="Google Shape;72;p29"/>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73"/>
        <p:cNvGrpSpPr/>
        <p:nvPr/>
      </p:nvGrpSpPr>
      <p:grpSpPr>
        <a:xfrm>
          <a:off x="0" y="0"/>
          <a:ext cx="0" cy="0"/>
          <a:chOff x="0" y="0"/>
          <a:chExt cx="0" cy="0"/>
        </a:xfrm>
      </p:grpSpPr>
      <p:sp>
        <p:nvSpPr>
          <p:cNvPr id="74" name="Google Shape;74;p30"/>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5" name="Google Shape;75;p30"/>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8" name="Google Shape;78;p31"/>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79"/>
        <p:cNvGrpSpPr/>
        <p:nvPr/>
      </p:nvGrpSpPr>
      <p:grpSpPr>
        <a:xfrm>
          <a:off x="0" y="0"/>
          <a:ext cx="0" cy="0"/>
          <a:chOff x="0" y="0"/>
          <a:chExt cx="0" cy="0"/>
        </a:xfrm>
      </p:grpSpPr>
      <p:sp>
        <p:nvSpPr>
          <p:cNvPr id="80" name="Google Shape;80;p32"/>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1" name="Google Shape;81;p32"/>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4" name="Google Shape;84;p33"/>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9_Section Header">
  <p:cSld name="9_Section Header">
    <p:spTree>
      <p:nvGrpSpPr>
        <p:cNvPr id="1" name="Shape 85"/>
        <p:cNvGrpSpPr/>
        <p:nvPr/>
      </p:nvGrpSpPr>
      <p:grpSpPr>
        <a:xfrm>
          <a:off x="0" y="0"/>
          <a:ext cx="0" cy="0"/>
          <a:chOff x="0" y="0"/>
          <a:chExt cx="0" cy="0"/>
        </a:xfrm>
      </p:grpSpPr>
      <p:sp>
        <p:nvSpPr>
          <p:cNvPr id="86" name="Google Shape;86;p34"/>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7" name="Google Shape;87;p34"/>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Section Header">
  <p:cSld name="10_Section Header">
    <p:spTree>
      <p:nvGrpSpPr>
        <p:cNvPr id="1" name="Shape 88"/>
        <p:cNvGrpSpPr/>
        <p:nvPr/>
      </p:nvGrpSpPr>
      <p:grpSpPr>
        <a:xfrm>
          <a:off x="0" y="0"/>
          <a:ext cx="0" cy="0"/>
          <a:chOff x="0" y="0"/>
          <a:chExt cx="0" cy="0"/>
        </a:xfrm>
      </p:grpSpPr>
      <p:sp>
        <p:nvSpPr>
          <p:cNvPr id="89" name="Google Shape;89;p35"/>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0" name="Google Shape;90;p35"/>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pic>
        <p:nvPicPr>
          <p:cNvPr id="18" name="Google Shape;18;gd1c9885e3c_0_113"/>
          <p:cNvPicPr preferRelativeResize="0"/>
          <p:nvPr/>
        </p:nvPicPr>
        <p:blipFill rotWithShape="1">
          <a:blip r:embed="rId2">
            <a:alphaModFix/>
          </a:blip>
          <a:srcRect/>
          <a:stretch/>
        </p:blipFill>
        <p:spPr>
          <a:xfrm>
            <a:off x="0" y="150019"/>
            <a:ext cx="9144000" cy="235744"/>
          </a:xfrm>
          <a:prstGeom prst="rect">
            <a:avLst/>
          </a:prstGeom>
          <a:noFill/>
          <a:ln>
            <a:noFill/>
          </a:ln>
        </p:spPr>
      </p:pic>
      <p:sp>
        <p:nvSpPr>
          <p:cNvPr id="19" name="Google Shape;19;gd1c9885e3c_0_113"/>
          <p:cNvSpPr txBox="1">
            <a:spLocks noGrp="1"/>
          </p:cNvSpPr>
          <p:nvPr>
            <p:ph type="title"/>
          </p:nvPr>
        </p:nvSpPr>
        <p:spPr>
          <a:xfrm>
            <a:off x="426128" y="457201"/>
            <a:ext cx="8260800" cy="779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500"/>
              <a:buFont typeface="Open Sans"/>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d1c9885e3c_0_113"/>
          <p:cNvSpPr txBox="1">
            <a:spLocks noGrp="1"/>
          </p:cNvSpPr>
          <p:nvPr>
            <p:ph type="body" idx="1"/>
          </p:nvPr>
        </p:nvSpPr>
        <p:spPr>
          <a:xfrm>
            <a:off x="457200" y="1314451"/>
            <a:ext cx="822960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100000"/>
              </a:lnSpc>
              <a:spcBef>
                <a:spcPts val="270"/>
              </a:spcBef>
              <a:spcAft>
                <a:spcPts val="0"/>
              </a:spcAft>
              <a:buSzPts val="1800"/>
              <a:buChar char="•"/>
              <a:defRPr/>
            </a:lvl6pPr>
            <a:lvl7pPr marL="3200400" lvl="6" indent="-342900" algn="l">
              <a:lnSpc>
                <a:spcPct val="100000"/>
              </a:lnSpc>
              <a:spcBef>
                <a:spcPts val="270"/>
              </a:spcBef>
              <a:spcAft>
                <a:spcPts val="0"/>
              </a:spcAft>
              <a:buSzPts val="1800"/>
              <a:buChar char="•"/>
              <a:defRPr/>
            </a:lvl7pPr>
            <a:lvl8pPr marL="3657600" lvl="7" indent="-342900" algn="l">
              <a:lnSpc>
                <a:spcPct val="100000"/>
              </a:lnSpc>
              <a:spcBef>
                <a:spcPts val="270"/>
              </a:spcBef>
              <a:spcAft>
                <a:spcPts val="0"/>
              </a:spcAft>
              <a:buSzPts val="1800"/>
              <a:buChar char="•"/>
              <a:defRPr/>
            </a:lvl8pPr>
            <a:lvl9pPr marL="4114800" lvl="8" indent="-342900" algn="l">
              <a:lnSpc>
                <a:spcPct val="100000"/>
              </a:lnSpc>
              <a:spcBef>
                <a:spcPts val="270"/>
              </a:spcBef>
              <a:spcAft>
                <a:spcPts val="0"/>
              </a:spcAft>
              <a:buSzPts val="1800"/>
              <a:buChar char="•"/>
              <a:defRPr/>
            </a:lvl9pPr>
          </a:lstStyle>
          <a:p>
            <a:endParaRPr/>
          </a:p>
        </p:txBody>
      </p:sp>
      <p:sp>
        <p:nvSpPr>
          <p:cNvPr id="21" name="Google Shape;21;gd1c9885e3c_0_113"/>
          <p:cNvSpPr txBox="1">
            <a:spLocks noGrp="1"/>
          </p:cNvSpPr>
          <p:nvPr>
            <p:ph type="sldNum" idx="12"/>
          </p:nvPr>
        </p:nvSpPr>
        <p:spPr>
          <a:xfrm>
            <a:off x="7772400" y="4800600"/>
            <a:ext cx="1066800" cy="246900"/>
          </a:xfrm>
          <a:prstGeom prst="rect">
            <a:avLst/>
          </a:prstGeom>
          <a:noFill/>
          <a:ln>
            <a:noFill/>
          </a:ln>
        </p:spPr>
        <p:txBody>
          <a:bodyPr spcFirstLastPara="1" wrap="square" lIns="91425" tIns="45700" rIns="91425" bIns="0" anchor="b" anchorCtr="1">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chemeClr val="dk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chemeClr val="dk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chemeClr val="dk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chemeClr val="dk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chemeClr val="dk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chemeClr val="dk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chemeClr val="dk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chemeClr val="dk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CA"/>
              <a:t>‹#›</a:t>
            </a:fld>
            <a:endParaRPr/>
          </a:p>
        </p:txBody>
      </p:sp>
      <p:sp>
        <p:nvSpPr>
          <p:cNvPr id="22" name="Google Shape;22;gd1c9885e3c_0_113"/>
          <p:cNvSpPr txBox="1">
            <a:spLocks noGrp="1"/>
          </p:cNvSpPr>
          <p:nvPr>
            <p:ph type="body" idx="2"/>
          </p:nvPr>
        </p:nvSpPr>
        <p:spPr>
          <a:xfrm>
            <a:off x="152400" y="142875"/>
            <a:ext cx="5715000" cy="228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SzPts val="1600"/>
              <a:buFont typeface="Open Sans"/>
              <a:buNone/>
              <a:defRPr sz="1200" b="1" i="0"/>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100000"/>
              </a:lnSpc>
              <a:spcBef>
                <a:spcPts val="270"/>
              </a:spcBef>
              <a:spcAft>
                <a:spcPts val="0"/>
              </a:spcAft>
              <a:buSzPts val="1800"/>
              <a:buChar char="•"/>
              <a:defRPr/>
            </a:lvl6pPr>
            <a:lvl7pPr marL="3200400" lvl="6" indent="-342900" algn="l">
              <a:lnSpc>
                <a:spcPct val="100000"/>
              </a:lnSpc>
              <a:spcBef>
                <a:spcPts val="270"/>
              </a:spcBef>
              <a:spcAft>
                <a:spcPts val="0"/>
              </a:spcAft>
              <a:buSzPts val="1800"/>
              <a:buChar char="•"/>
              <a:defRPr/>
            </a:lvl7pPr>
            <a:lvl8pPr marL="3657600" lvl="7" indent="-342900" algn="l">
              <a:lnSpc>
                <a:spcPct val="100000"/>
              </a:lnSpc>
              <a:spcBef>
                <a:spcPts val="270"/>
              </a:spcBef>
              <a:spcAft>
                <a:spcPts val="0"/>
              </a:spcAft>
              <a:buSzPts val="1800"/>
              <a:buChar char="•"/>
              <a:defRPr/>
            </a:lvl8pPr>
            <a:lvl9pPr marL="4114800" lvl="8" indent="-342900" algn="l">
              <a:lnSpc>
                <a:spcPct val="100000"/>
              </a:lnSpc>
              <a:spcBef>
                <a:spcPts val="270"/>
              </a:spcBef>
              <a:spcAft>
                <a:spcPts val="0"/>
              </a:spcAft>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1_Section Header">
  <p:cSld name="11_Section Header">
    <p:spTree>
      <p:nvGrpSpPr>
        <p:cNvPr id="1" name="Shape 91"/>
        <p:cNvGrpSpPr/>
        <p:nvPr/>
      </p:nvGrpSpPr>
      <p:grpSpPr>
        <a:xfrm>
          <a:off x="0" y="0"/>
          <a:ext cx="0" cy="0"/>
          <a:chOff x="0" y="0"/>
          <a:chExt cx="0" cy="0"/>
        </a:xfrm>
      </p:grpSpPr>
      <p:sp>
        <p:nvSpPr>
          <p:cNvPr id="92" name="Google Shape;92;p36"/>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3" name="Google Shape;93;p36"/>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2_Section Header">
  <p:cSld name="12_Section Header">
    <p:spTree>
      <p:nvGrpSpPr>
        <p:cNvPr id="1" name="Shape 94"/>
        <p:cNvGrpSpPr/>
        <p:nvPr/>
      </p:nvGrpSpPr>
      <p:grpSpPr>
        <a:xfrm>
          <a:off x="0" y="0"/>
          <a:ext cx="0" cy="0"/>
          <a:chOff x="0" y="0"/>
          <a:chExt cx="0" cy="0"/>
        </a:xfrm>
      </p:grpSpPr>
      <p:sp>
        <p:nvSpPr>
          <p:cNvPr id="95" name="Google Shape;95;p38"/>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6" name="Google Shape;96;p38"/>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7"/>
        <p:cNvGrpSpPr/>
        <p:nvPr/>
      </p:nvGrpSpPr>
      <p:grpSpPr>
        <a:xfrm>
          <a:off x="0" y="0"/>
          <a:ext cx="0" cy="0"/>
          <a:chOff x="0" y="0"/>
          <a:chExt cx="0" cy="0"/>
        </a:xfrm>
      </p:grpSpPr>
      <p:pic>
        <p:nvPicPr>
          <p:cNvPr id="98" name="Google Shape;98;p39"/>
          <p:cNvPicPr preferRelativeResize="0"/>
          <p:nvPr/>
        </p:nvPicPr>
        <p:blipFill rotWithShape="1">
          <a:blip r:embed="rId2">
            <a:alphaModFix/>
          </a:blip>
          <a:srcRect/>
          <a:stretch/>
        </p:blipFill>
        <p:spPr>
          <a:xfrm>
            <a:off x="0" y="4286250"/>
            <a:ext cx="9144000" cy="114300"/>
          </a:xfrm>
          <a:prstGeom prst="rect">
            <a:avLst/>
          </a:prstGeom>
          <a:solidFill>
            <a:srgbClr val="FFCC00"/>
          </a:solidFill>
          <a:ln>
            <a:noFill/>
          </a:ln>
        </p:spPr>
      </p:pic>
      <p:sp>
        <p:nvSpPr>
          <p:cNvPr id="99" name="Google Shape;99;p39"/>
          <p:cNvSpPr/>
          <p:nvPr/>
        </p:nvSpPr>
        <p:spPr>
          <a:xfrm>
            <a:off x="0" y="4343400"/>
            <a:ext cx="9144000" cy="800100"/>
          </a:xfrm>
          <a:prstGeom prst="rect">
            <a:avLst/>
          </a:prstGeom>
          <a:solidFill>
            <a:srgbClr val="3B60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sp>
        <p:nvSpPr>
          <p:cNvPr id="100" name="Google Shape;100;p39"/>
          <p:cNvSpPr/>
          <p:nvPr/>
        </p:nvSpPr>
        <p:spPr>
          <a:xfrm>
            <a:off x="0" y="0"/>
            <a:ext cx="9144000" cy="485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pic>
        <p:nvPicPr>
          <p:cNvPr id="101" name="Google Shape;101;p39" descr="TDSB_Circle_Colour_shadow.png"/>
          <p:cNvPicPr preferRelativeResize="0"/>
          <p:nvPr/>
        </p:nvPicPr>
        <p:blipFill rotWithShape="1">
          <a:blip r:embed="rId3">
            <a:alphaModFix/>
          </a:blip>
          <a:srcRect/>
          <a:stretch/>
        </p:blipFill>
        <p:spPr>
          <a:xfrm>
            <a:off x="2686516" y="1028700"/>
            <a:ext cx="2557200" cy="25146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2"/>
        <p:cNvGrpSpPr/>
        <p:nvPr/>
      </p:nvGrpSpPr>
      <p:grpSpPr>
        <a:xfrm>
          <a:off x="0" y="0"/>
          <a:ext cx="0" cy="0"/>
          <a:chOff x="0" y="0"/>
          <a:chExt cx="0" cy="0"/>
        </a:xfrm>
      </p:grpSpPr>
      <p:sp>
        <p:nvSpPr>
          <p:cNvPr id="103" name="Google Shape;103;p41"/>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4" name="Google Shape;104;p41"/>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No Footer">
  <p:cSld name="Blank, No Footer">
    <p:spTree>
      <p:nvGrpSpPr>
        <p:cNvPr id="1" name="Shape 105"/>
        <p:cNvGrpSpPr/>
        <p:nvPr/>
      </p:nvGrpSpPr>
      <p:grpSpPr>
        <a:xfrm>
          <a:off x="0" y="0"/>
          <a:ext cx="0" cy="0"/>
          <a:chOff x="0" y="0"/>
          <a:chExt cx="0" cy="0"/>
        </a:xfrm>
      </p:grpSpPr>
      <p:sp>
        <p:nvSpPr>
          <p:cNvPr id="106" name="Google Shape;106;p42"/>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sp>
        <p:nvSpPr>
          <p:cNvPr id="107" name="Google Shape;107;p42"/>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8"/>
        <p:cNvGrpSpPr/>
        <p:nvPr/>
      </p:nvGrpSpPr>
      <p:grpSpPr>
        <a:xfrm>
          <a:off x="0" y="0"/>
          <a:ext cx="0" cy="0"/>
          <a:chOff x="0" y="0"/>
          <a:chExt cx="0" cy="0"/>
        </a:xfrm>
      </p:grpSpPr>
      <p:sp>
        <p:nvSpPr>
          <p:cNvPr id="109" name="Google Shape;109;p4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0" name="Google Shape;110;p4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48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360"/>
              </a:spcBef>
              <a:spcAft>
                <a:spcPts val="0"/>
              </a:spcAft>
              <a:buSzPts val="2800"/>
              <a:buNone/>
              <a:defRPr sz="2800"/>
            </a:lvl3pPr>
            <a:lvl4pPr lvl="3" algn="ctr">
              <a:lnSpc>
                <a:spcPct val="100000"/>
              </a:lnSpc>
              <a:spcBef>
                <a:spcPts val="320"/>
              </a:spcBef>
              <a:spcAft>
                <a:spcPts val="0"/>
              </a:spcAft>
              <a:buSzPts val="2800"/>
              <a:buNone/>
              <a:defRPr sz="2800"/>
            </a:lvl4pPr>
            <a:lvl5pPr lvl="4" algn="ctr">
              <a:lnSpc>
                <a:spcPct val="100000"/>
              </a:lnSpc>
              <a:spcBef>
                <a:spcPts val="320"/>
              </a:spcBef>
              <a:spcAft>
                <a:spcPts val="0"/>
              </a:spcAft>
              <a:buSzPts val="2800"/>
              <a:buNone/>
              <a:defRPr sz="2800"/>
            </a:lvl5pPr>
            <a:lvl6pPr lvl="5" algn="ctr">
              <a:lnSpc>
                <a:spcPct val="100000"/>
              </a:lnSpc>
              <a:spcBef>
                <a:spcPts val="280"/>
              </a:spcBef>
              <a:spcAft>
                <a:spcPts val="0"/>
              </a:spcAft>
              <a:buSzPts val="2800"/>
              <a:buNone/>
              <a:defRPr sz="2800"/>
            </a:lvl6pPr>
            <a:lvl7pPr lvl="6" algn="ctr">
              <a:lnSpc>
                <a:spcPct val="100000"/>
              </a:lnSpc>
              <a:spcBef>
                <a:spcPts val="280"/>
              </a:spcBef>
              <a:spcAft>
                <a:spcPts val="0"/>
              </a:spcAft>
              <a:buSzPts val="2800"/>
              <a:buNone/>
              <a:defRPr sz="2800"/>
            </a:lvl7pPr>
            <a:lvl8pPr lvl="7" algn="ctr">
              <a:lnSpc>
                <a:spcPct val="100000"/>
              </a:lnSpc>
              <a:spcBef>
                <a:spcPts val="280"/>
              </a:spcBef>
              <a:spcAft>
                <a:spcPts val="0"/>
              </a:spcAft>
              <a:buSzPts val="2800"/>
              <a:buNone/>
              <a:defRPr sz="2800"/>
            </a:lvl8pPr>
            <a:lvl9pPr lvl="8" algn="ctr">
              <a:lnSpc>
                <a:spcPct val="100000"/>
              </a:lnSpc>
              <a:spcBef>
                <a:spcPts val="280"/>
              </a:spcBef>
              <a:spcAft>
                <a:spcPts val="0"/>
              </a:spcAft>
              <a:buSzPts val="2800"/>
              <a:buNone/>
              <a:defRPr sz="2800"/>
            </a:lvl9pPr>
          </a:lstStyle>
          <a:p>
            <a:endParaRPr/>
          </a:p>
        </p:txBody>
      </p:sp>
      <p:sp>
        <p:nvSpPr>
          <p:cNvPr id="111" name="Google Shape;111;p44"/>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0" anchor="b" anchorCtr="1">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7"/>
        <p:cNvGrpSpPr/>
        <p:nvPr/>
      </p:nvGrpSpPr>
      <p:grpSpPr>
        <a:xfrm>
          <a:off x="0" y="0"/>
          <a:ext cx="0" cy="0"/>
          <a:chOff x="0" y="0"/>
          <a:chExt cx="0" cy="0"/>
        </a:xfrm>
      </p:grpSpPr>
      <p:sp>
        <p:nvSpPr>
          <p:cNvPr id="118" name="Google Shape;118;g1569ddd57e3_0_239"/>
          <p:cNvSpPr/>
          <p:nvPr/>
        </p:nvSpPr>
        <p:spPr>
          <a:xfrm>
            <a:off x="0" y="4229100"/>
            <a:ext cx="9144000" cy="114300"/>
          </a:xfrm>
          <a:prstGeom prst="rect">
            <a:avLst/>
          </a:prstGeom>
          <a:solidFill>
            <a:srgbClr val="3B60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sp>
        <p:nvSpPr>
          <p:cNvPr id="119" name="Google Shape;119;g1569ddd57e3_0_239"/>
          <p:cNvSpPr/>
          <p:nvPr/>
        </p:nvSpPr>
        <p:spPr>
          <a:xfrm>
            <a:off x="0" y="0"/>
            <a:ext cx="9144000" cy="485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sp>
        <p:nvSpPr>
          <p:cNvPr id="120" name="Google Shape;120;g1569ddd57e3_0_239"/>
          <p:cNvSpPr txBox="1">
            <a:spLocks noGrp="1"/>
          </p:cNvSpPr>
          <p:nvPr>
            <p:ph type="body" idx="1"/>
          </p:nvPr>
        </p:nvSpPr>
        <p:spPr>
          <a:xfrm>
            <a:off x="457200" y="1371600"/>
            <a:ext cx="8229600" cy="13146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121" name="Google Shape;121;g1569ddd57e3_0_239"/>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122" name="Google Shape;122;g1569ddd57e3_0_239"/>
          <p:cNvPicPr preferRelativeResize="0"/>
          <p:nvPr/>
        </p:nvPicPr>
        <p:blipFill rotWithShape="1">
          <a:blip r:embed="rId2">
            <a:alphaModFix/>
          </a:blip>
          <a:srcRect/>
          <a:stretch/>
        </p:blipFill>
        <p:spPr>
          <a:xfrm>
            <a:off x="0" y="4286250"/>
            <a:ext cx="9144000" cy="857400"/>
          </a:xfrm>
          <a:prstGeom prst="rect">
            <a:avLst/>
          </a:prstGeom>
          <a:solidFill>
            <a:srgbClr val="FFCC00"/>
          </a:solidFill>
          <a:ln>
            <a:noFill/>
          </a:ln>
        </p:spPr>
      </p:pic>
      <p:pic>
        <p:nvPicPr>
          <p:cNvPr id="123" name="Google Shape;123;g1569ddd57e3_0_239" descr="TDSB_Circle_Colour_shadow.png"/>
          <p:cNvPicPr preferRelativeResize="0"/>
          <p:nvPr/>
        </p:nvPicPr>
        <p:blipFill rotWithShape="1">
          <a:blip r:embed="rId3">
            <a:alphaModFix/>
          </a:blip>
          <a:srcRect/>
          <a:stretch/>
        </p:blipFill>
        <p:spPr>
          <a:xfrm>
            <a:off x="4020565" y="4286250"/>
            <a:ext cx="813600" cy="80009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124"/>
        <p:cNvGrpSpPr/>
        <p:nvPr/>
      </p:nvGrpSpPr>
      <p:grpSpPr>
        <a:xfrm>
          <a:off x="0" y="0"/>
          <a:ext cx="0" cy="0"/>
          <a:chOff x="0" y="0"/>
          <a:chExt cx="0" cy="0"/>
        </a:xfrm>
      </p:grpSpPr>
      <p:sp>
        <p:nvSpPr>
          <p:cNvPr id="125" name="Google Shape;125;g1569ddd57e3_0_2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g1569ddd57e3_0_2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480"/>
              </a:spcBef>
              <a:spcAft>
                <a:spcPts val="0"/>
              </a:spcAft>
              <a:buSzPts val="2400"/>
              <a:buChar char="•"/>
              <a:defRPr/>
            </a:lvl1pPr>
            <a:lvl2pPr marL="914400" lvl="1" indent="-355600" algn="l" rtl="0">
              <a:lnSpc>
                <a:spcPct val="100000"/>
              </a:lnSpc>
              <a:spcBef>
                <a:spcPts val="400"/>
              </a:spcBef>
              <a:spcAft>
                <a:spcPts val="0"/>
              </a:spcAft>
              <a:buSzPts val="2000"/>
              <a:buChar char="•"/>
              <a:defRPr/>
            </a:lvl2pPr>
            <a:lvl3pPr marL="1371600" lvl="2" indent="-342900" algn="l" rtl="0">
              <a:lnSpc>
                <a:spcPct val="100000"/>
              </a:lnSpc>
              <a:spcBef>
                <a:spcPts val="360"/>
              </a:spcBef>
              <a:spcAft>
                <a:spcPts val="0"/>
              </a:spcAft>
              <a:buSzPts val="1800"/>
              <a:buChar char="•"/>
              <a:defRPr/>
            </a:lvl3pPr>
            <a:lvl4pPr marL="1828800" lvl="3" indent="-330200" algn="l" rtl="0">
              <a:lnSpc>
                <a:spcPct val="100000"/>
              </a:lnSpc>
              <a:spcBef>
                <a:spcPts val="320"/>
              </a:spcBef>
              <a:spcAft>
                <a:spcPts val="0"/>
              </a:spcAft>
              <a:buSzPts val="1600"/>
              <a:buChar char="•"/>
              <a:defRPr/>
            </a:lvl4pPr>
            <a:lvl5pPr marL="2286000" lvl="4" indent="-330200" algn="l" rtl="0">
              <a:lnSpc>
                <a:spcPct val="100000"/>
              </a:lnSpc>
              <a:spcBef>
                <a:spcPts val="320"/>
              </a:spcBef>
              <a:spcAft>
                <a:spcPts val="0"/>
              </a:spcAft>
              <a:buSzPts val="1600"/>
              <a:buChar char="•"/>
              <a:defRPr/>
            </a:lvl5pPr>
            <a:lvl6pPr marL="2743200" lvl="5" indent="-317500" algn="l" rtl="0">
              <a:lnSpc>
                <a:spcPct val="100000"/>
              </a:lnSpc>
              <a:spcBef>
                <a:spcPts val="280"/>
              </a:spcBef>
              <a:spcAft>
                <a:spcPts val="0"/>
              </a:spcAft>
              <a:buSzPts val="1400"/>
              <a:buChar char="•"/>
              <a:defRPr/>
            </a:lvl6pPr>
            <a:lvl7pPr marL="3200400" lvl="6" indent="-317500" algn="l" rtl="0">
              <a:lnSpc>
                <a:spcPct val="100000"/>
              </a:lnSpc>
              <a:spcBef>
                <a:spcPts val="280"/>
              </a:spcBef>
              <a:spcAft>
                <a:spcPts val="0"/>
              </a:spcAft>
              <a:buSzPts val="1400"/>
              <a:buChar char="•"/>
              <a:defRPr/>
            </a:lvl7pPr>
            <a:lvl8pPr marL="3657600" lvl="7" indent="-317500" algn="l" rtl="0">
              <a:lnSpc>
                <a:spcPct val="100000"/>
              </a:lnSpc>
              <a:spcBef>
                <a:spcPts val="280"/>
              </a:spcBef>
              <a:spcAft>
                <a:spcPts val="0"/>
              </a:spcAft>
              <a:buSzPts val="1400"/>
              <a:buChar char="•"/>
              <a:defRPr/>
            </a:lvl8pPr>
            <a:lvl9pPr marL="4114800" lvl="8" indent="-317500" algn="l" rtl="0">
              <a:lnSpc>
                <a:spcPct val="100000"/>
              </a:lnSpc>
              <a:spcBef>
                <a:spcPts val="280"/>
              </a:spcBef>
              <a:spcAft>
                <a:spcPts val="0"/>
              </a:spcAft>
              <a:buSzPts val="1400"/>
              <a:buChar char="•"/>
              <a:defRPr/>
            </a:lvl9pPr>
          </a:lstStyle>
          <a:p>
            <a:endParaRPr/>
          </a:p>
        </p:txBody>
      </p:sp>
      <p:sp>
        <p:nvSpPr>
          <p:cNvPr id="127" name="Google Shape;127;g1569ddd57e3_0_246"/>
          <p:cNvSpPr txBox="1">
            <a:spLocks noGrp="1"/>
          </p:cNvSpPr>
          <p:nvPr>
            <p:ph type="sldNum" idx="12"/>
          </p:nvPr>
        </p:nvSpPr>
        <p:spPr>
          <a:xfrm>
            <a:off x="8490250" y="4681009"/>
            <a:ext cx="548700" cy="393600"/>
          </a:xfrm>
          <a:prstGeom prst="rect">
            <a:avLst/>
          </a:prstGeom>
          <a:noFill/>
          <a:ln>
            <a:noFill/>
          </a:ln>
        </p:spPr>
        <p:txBody>
          <a:bodyPr spcFirstLastPara="1" wrap="square" lIns="91425" tIns="45700" rIns="91425" bIns="0" anchor="b" anchorCtr="1">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_AND_BODY">
  <p:cSld name="TITLE_AND_BODY 2">
    <p:spTree>
      <p:nvGrpSpPr>
        <p:cNvPr id="1" name="Shape 128"/>
        <p:cNvGrpSpPr/>
        <p:nvPr/>
      </p:nvGrpSpPr>
      <p:grpSpPr>
        <a:xfrm>
          <a:off x="0" y="0"/>
          <a:ext cx="0" cy="0"/>
          <a:chOff x="0" y="0"/>
          <a:chExt cx="0" cy="0"/>
        </a:xfrm>
      </p:grpSpPr>
      <p:sp>
        <p:nvSpPr>
          <p:cNvPr id="129" name="Google Shape;129;g1569ddd57e3_0_2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g1569ddd57e3_0_2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480"/>
              </a:spcBef>
              <a:spcAft>
                <a:spcPts val="0"/>
              </a:spcAft>
              <a:buSzPts val="2400"/>
              <a:buChar char="•"/>
              <a:defRPr/>
            </a:lvl1pPr>
            <a:lvl2pPr marL="914400" lvl="1" indent="-355600" algn="l" rtl="0">
              <a:lnSpc>
                <a:spcPct val="100000"/>
              </a:lnSpc>
              <a:spcBef>
                <a:spcPts val="400"/>
              </a:spcBef>
              <a:spcAft>
                <a:spcPts val="0"/>
              </a:spcAft>
              <a:buSzPts val="2000"/>
              <a:buChar char="•"/>
              <a:defRPr/>
            </a:lvl2pPr>
            <a:lvl3pPr marL="1371600" lvl="2" indent="-342900" algn="l" rtl="0">
              <a:lnSpc>
                <a:spcPct val="100000"/>
              </a:lnSpc>
              <a:spcBef>
                <a:spcPts val="360"/>
              </a:spcBef>
              <a:spcAft>
                <a:spcPts val="0"/>
              </a:spcAft>
              <a:buSzPts val="1800"/>
              <a:buChar char="•"/>
              <a:defRPr/>
            </a:lvl3pPr>
            <a:lvl4pPr marL="1828800" lvl="3" indent="-330200" algn="l" rtl="0">
              <a:lnSpc>
                <a:spcPct val="100000"/>
              </a:lnSpc>
              <a:spcBef>
                <a:spcPts val="320"/>
              </a:spcBef>
              <a:spcAft>
                <a:spcPts val="0"/>
              </a:spcAft>
              <a:buSzPts val="1600"/>
              <a:buChar char="•"/>
              <a:defRPr/>
            </a:lvl4pPr>
            <a:lvl5pPr marL="2286000" lvl="4" indent="-330200" algn="l" rtl="0">
              <a:lnSpc>
                <a:spcPct val="100000"/>
              </a:lnSpc>
              <a:spcBef>
                <a:spcPts val="320"/>
              </a:spcBef>
              <a:spcAft>
                <a:spcPts val="0"/>
              </a:spcAft>
              <a:buSzPts val="1600"/>
              <a:buChar char="•"/>
              <a:defRPr/>
            </a:lvl5pPr>
            <a:lvl6pPr marL="2743200" lvl="5" indent="-317500" algn="l" rtl="0">
              <a:lnSpc>
                <a:spcPct val="100000"/>
              </a:lnSpc>
              <a:spcBef>
                <a:spcPts val="280"/>
              </a:spcBef>
              <a:spcAft>
                <a:spcPts val="0"/>
              </a:spcAft>
              <a:buSzPts val="1400"/>
              <a:buChar char="•"/>
              <a:defRPr/>
            </a:lvl6pPr>
            <a:lvl7pPr marL="3200400" lvl="6" indent="-317500" algn="l" rtl="0">
              <a:lnSpc>
                <a:spcPct val="100000"/>
              </a:lnSpc>
              <a:spcBef>
                <a:spcPts val="280"/>
              </a:spcBef>
              <a:spcAft>
                <a:spcPts val="0"/>
              </a:spcAft>
              <a:buSzPts val="1400"/>
              <a:buChar char="•"/>
              <a:defRPr/>
            </a:lvl7pPr>
            <a:lvl8pPr marL="3657600" lvl="7" indent="-317500" algn="l" rtl="0">
              <a:lnSpc>
                <a:spcPct val="100000"/>
              </a:lnSpc>
              <a:spcBef>
                <a:spcPts val="280"/>
              </a:spcBef>
              <a:spcAft>
                <a:spcPts val="0"/>
              </a:spcAft>
              <a:buSzPts val="1400"/>
              <a:buChar char="•"/>
              <a:defRPr/>
            </a:lvl8pPr>
            <a:lvl9pPr marL="4114800" lvl="8" indent="-317500" algn="l" rtl="0">
              <a:lnSpc>
                <a:spcPct val="100000"/>
              </a:lnSpc>
              <a:spcBef>
                <a:spcPts val="280"/>
              </a:spcBef>
              <a:spcAft>
                <a:spcPts val="0"/>
              </a:spcAft>
              <a:buSzPts val="1400"/>
              <a:buChar char="•"/>
              <a:defRPr/>
            </a:lvl9pPr>
          </a:lstStyle>
          <a:p>
            <a:endParaRPr/>
          </a:p>
        </p:txBody>
      </p:sp>
      <p:sp>
        <p:nvSpPr>
          <p:cNvPr id="131" name="Google Shape;131;g1569ddd57e3_0_250"/>
          <p:cNvSpPr txBox="1">
            <a:spLocks noGrp="1"/>
          </p:cNvSpPr>
          <p:nvPr>
            <p:ph type="sldNum" idx="12"/>
          </p:nvPr>
        </p:nvSpPr>
        <p:spPr>
          <a:xfrm>
            <a:off x="8490250" y="4681009"/>
            <a:ext cx="548700" cy="393600"/>
          </a:xfrm>
          <a:prstGeom prst="rect">
            <a:avLst/>
          </a:prstGeom>
          <a:noFill/>
          <a:ln>
            <a:noFill/>
          </a:ln>
        </p:spPr>
        <p:txBody>
          <a:bodyPr spcFirstLastPara="1" wrap="square" lIns="91425" tIns="45700" rIns="91425" bIns="0" anchor="b" anchorCtr="1">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32"/>
        <p:cNvGrpSpPr/>
        <p:nvPr/>
      </p:nvGrpSpPr>
      <p:grpSpPr>
        <a:xfrm>
          <a:off x="0" y="0"/>
          <a:ext cx="0" cy="0"/>
          <a:chOff x="0" y="0"/>
          <a:chExt cx="0" cy="0"/>
        </a:xfrm>
      </p:grpSpPr>
      <p:sp>
        <p:nvSpPr>
          <p:cNvPr id="133" name="Google Shape;133;g1569ddd57e3_0_254"/>
          <p:cNvSpPr/>
          <p:nvPr/>
        </p:nvSpPr>
        <p:spPr>
          <a:xfrm>
            <a:off x="304800" y="171450"/>
            <a:ext cx="8534400" cy="285900"/>
          </a:xfrm>
          <a:prstGeom prst="rect">
            <a:avLst/>
          </a:prstGeom>
          <a:solidFill>
            <a:srgbClr val="3B60AF"/>
          </a:solidFill>
          <a:ln>
            <a:noFill/>
          </a:ln>
          <a:effectLst>
            <a:outerShdw blurRad="40000" dist="23000" dir="5400000" rotWithShape="0">
              <a:srgbClr val="000000">
                <a:alpha val="3019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 name="Google Shape;134;g1569ddd57e3_0_254"/>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 name="Google Shape;135;g1569ddd57e3_0_254"/>
          <p:cNvSpPr txBox="1">
            <a:spLocks noGrp="1"/>
          </p:cNvSpPr>
          <p:nvPr>
            <p:ph type="body" idx="1"/>
          </p:nvPr>
        </p:nvSpPr>
        <p:spPr>
          <a:xfrm>
            <a:off x="457200" y="1314451"/>
            <a:ext cx="8229600" cy="32004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480"/>
              </a:spcBef>
              <a:spcAft>
                <a:spcPts val="0"/>
              </a:spcAft>
              <a:buSzPts val="2400"/>
              <a:buChar char="•"/>
              <a:defRPr/>
            </a:lvl1pPr>
            <a:lvl2pPr marL="914400" lvl="1" indent="-355600" algn="l" rtl="0">
              <a:lnSpc>
                <a:spcPct val="100000"/>
              </a:lnSpc>
              <a:spcBef>
                <a:spcPts val="400"/>
              </a:spcBef>
              <a:spcAft>
                <a:spcPts val="0"/>
              </a:spcAft>
              <a:buSzPts val="2000"/>
              <a:buChar char="•"/>
              <a:defRPr/>
            </a:lvl2pPr>
            <a:lvl3pPr marL="1371600" lvl="2" indent="-342900" algn="l" rtl="0">
              <a:lnSpc>
                <a:spcPct val="100000"/>
              </a:lnSpc>
              <a:spcBef>
                <a:spcPts val="360"/>
              </a:spcBef>
              <a:spcAft>
                <a:spcPts val="0"/>
              </a:spcAft>
              <a:buSzPts val="1800"/>
              <a:buChar char="•"/>
              <a:defRPr/>
            </a:lvl3pPr>
            <a:lvl4pPr marL="1828800" lvl="3" indent="-330200" algn="l" rtl="0">
              <a:lnSpc>
                <a:spcPct val="100000"/>
              </a:lnSpc>
              <a:spcBef>
                <a:spcPts val="320"/>
              </a:spcBef>
              <a:spcAft>
                <a:spcPts val="0"/>
              </a:spcAft>
              <a:buSzPts val="1600"/>
              <a:buChar char="•"/>
              <a:defRPr/>
            </a:lvl4pPr>
            <a:lvl5pPr marL="2286000" lvl="4" indent="-330200" algn="l" rtl="0">
              <a:lnSpc>
                <a:spcPct val="100000"/>
              </a:lnSpc>
              <a:spcBef>
                <a:spcPts val="320"/>
              </a:spcBef>
              <a:spcAft>
                <a:spcPts val="0"/>
              </a:spcAft>
              <a:buSzPts val="1600"/>
              <a:buChar char="•"/>
              <a:defRPr/>
            </a:lvl5pPr>
            <a:lvl6pPr marL="2743200" lvl="5" indent="-317500" algn="l" rtl="0">
              <a:lnSpc>
                <a:spcPct val="100000"/>
              </a:lnSpc>
              <a:spcBef>
                <a:spcPts val="280"/>
              </a:spcBef>
              <a:spcAft>
                <a:spcPts val="0"/>
              </a:spcAft>
              <a:buSzPts val="1400"/>
              <a:buChar char="•"/>
              <a:defRPr/>
            </a:lvl6pPr>
            <a:lvl7pPr marL="3200400" lvl="6" indent="-317500" algn="l" rtl="0">
              <a:lnSpc>
                <a:spcPct val="100000"/>
              </a:lnSpc>
              <a:spcBef>
                <a:spcPts val="280"/>
              </a:spcBef>
              <a:spcAft>
                <a:spcPts val="0"/>
              </a:spcAft>
              <a:buSzPts val="1400"/>
              <a:buChar char="•"/>
              <a:defRPr/>
            </a:lvl7pPr>
            <a:lvl8pPr marL="3657600" lvl="7" indent="-317500" algn="l" rtl="0">
              <a:lnSpc>
                <a:spcPct val="100000"/>
              </a:lnSpc>
              <a:spcBef>
                <a:spcPts val="280"/>
              </a:spcBef>
              <a:spcAft>
                <a:spcPts val="0"/>
              </a:spcAft>
              <a:buSzPts val="1400"/>
              <a:buChar char="•"/>
              <a:defRPr/>
            </a:lvl8pPr>
            <a:lvl9pPr marL="4114800" lvl="8" indent="-317500" algn="l" rtl="0">
              <a:lnSpc>
                <a:spcPct val="100000"/>
              </a:lnSpc>
              <a:spcBef>
                <a:spcPts val="280"/>
              </a:spcBef>
              <a:spcAft>
                <a:spcPts val="0"/>
              </a:spcAft>
              <a:buSzPts val="1400"/>
              <a:buChar char="•"/>
              <a:defRPr/>
            </a:lvl9pPr>
          </a:lstStyle>
          <a:p>
            <a:endParaRPr/>
          </a:p>
        </p:txBody>
      </p:sp>
      <p:sp>
        <p:nvSpPr>
          <p:cNvPr id="136" name="Google Shape;136;g1569ddd57e3_0_254"/>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
        <p:nvSpPr>
          <p:cNvPr id="137" name="Google Shape;137;g1569ddd57e3_0_254"/>
          <p:cNvSpPr txBox="1">
            <a:spLocks noGrp="1"/>
          </p:cNvSpPr>
          <p:nvPr>
            <p:ph type="body" idx="2"/>
          </p:nvPr>
        </p:nvSpPr>
        <p:spPr>
          <a:xfrm>
            <a:off x="304800" y="171450"/>
            <a:ext cx="8077200" cy="228600"/>
          </a:xfrm>
          <a:prstGeom prst="rect">
            <a:avLst/>
          </a:prstGeom>
          <a:noFill/>
          <a:ln>
            <a:noFill/>
          </a:ln>
        </p:spPr>
        <p:txBody>
          <a:bodyPr spcFirstLastPara="1" wrap="square" lIns="91425" tIns="91425" rIns="91425" bIns="91425" anchor="t" anchorCtr="0">
            <a:noAutofit/>
          </a:bodyPr>
          <a:lstStyle>
            <a:lvl1pPr marL="457200" lvl="0" indent="-228600" algn="l" rtl="0">
              <a:lnSpc>
                <a:spcPct val="100000"/>
              </a:lnSpc>
              <a:spcBef>
                <a:spcPts val="480"/>
              </a:spcBef>
              <a:spcAft>
                <a:spcPts val="0"/>
              </a:spcAft>
              <a:buSzPts val="2400"/>
              <a:buFont typeface="PT Sans"/>
              <a:buNone/>
              <a:defRPr sz="1600" b="1" i="0">
                <a:solidFill>
                  <a:schemeClr val="lt1"/>
                </a:solidFill>
              </a:defRPr>
            </a:lvl1pPr>
            <a:lvl2pPr marL="914400" lvl="1" indent="-355600" algn="l" rtl="0">
              <a:lnSpc>
                <a:spcPct val="100000"/>
              </a:lnSpc>
              <a:spcBef>
                <a:spcPts val="400"/>
              </a:spcBef>
              <a:spcAft>
                <a:spcPts val="0"/>
              </a:spcAft>
              <a:buSzPts val="2000"/>
              <a:buChar char="•"/>
              <a:defRPr/>
            </a:lvl2pPr>
            <a:lvl3pPr marL="1371600" lvl="2" indent="-342900" algn="l" rtl="0">
              <a:lnSpc>
                <a:spcPct val="100000"/>
              </a:lnSpc>
              <a:spcBef>
                <a:spcPts val="360"/>
              </a:spcBef>
              <a:spcAft>
                <a:spcPts val="0"/>
              </a:spcAft>
              <a:buSzPts val="1800"/>
              <a:buChar char="•"/>
              <a:defRPr/>
            </a:lvl3pPr>
            <a:lvl4pPr marL="1828800" lvl="3" indent="-330200" algn="l" rtl="0">
              <a:lnSpc>
                <a:spcPct val="100000"/>
              </a:lnSpc>
              <a:spcBef>
                <a:spcPts val="320"/>
              </a:spcBef>
              <a:spcAft>
                <a:spcPts val="0"/>
              </a:spcAft>
              <a:buSzPts val="1600"/>
              <a:buChar char="•"/>
              <a:defRPr/>
            </a:lvl4pPr>
            <a:lvl5pPr marL="2286000" lvl="4" indent="-330200" algn="l" rtl="0">
              <a:lnSpc>
                <a:spcPct val="100000"/>
              </a:lnSpc>
              <a:spcBef>
                <a:spcPts val="320"/>
              </a:spcBef>
              <a:spcAft>
                <a:spcPts val="0"/>
              </a:spcAft>
              <a:buSzPts val="1600"/>
              <a:buChar char="•"/>
              <a:defRPr/>
            </a:lvl5pPr>
            <a:lvl6pPr marL="2743200" lvl="5" indent="-317500" algn="l" rtl="0">
              <a:lnSpc>
                <a:spcPct val="100000"/>
              </a:lnSpc>
              <a:spcBef>
                <a:spcPts val="280"/>
              </a:spcBef>
              <a:spcAft>
                <a:spcPts val="0"/>
              </a:spcAft>
              <a:buSzPts val="1400"/>
              <a:buChar char="•"/>
              <a:defRPr/>
            </a:lvl6pPr>
            <a:lvl7pPr marL="3200400" lvl="6" indent="-317500" algn="l" rtl="0">
              <a:lnSpc>
                <a:spcPct val="100000"/>
              </a:lnSpc>
              <a:spcBef>
                <a:spcPts val="280"/>
              </a:spcBef>
              <a:spcAft>
                <a:spcPts val="0"/>
              </a:spcAft>
              <a:buSzPts val="1400"/>
              <a:buChar char="•"/>
              <a:defRPr/>
            </a:lvl7pPr>
            <a:lvl8pPr marL="3657600" lvl="7" indent="-317500" algn="l" rtl="0">
              <a:lnSpc>
                <a:spcPct val="100000"/>
              </a:lnSpc>
              <a:spcBef>
                <a:spcPts val="280"/>
              </a:spcBef>
              <a:spcAft>
                <a:spcPts val="0"/>
              </a:spcAft>
              <a:buSzPts val="1400"/>
              <a:buChar char="•"/>
              <a:defRPr/>
            </a:lvl8pPr>
            <a:lvl9pPr marL="4114800" lvl="8" indent="-317500" algn="l" rtl="0">
              <a:lnSpc>
                <a:spcPct val="100000"/>
              </a:lnSpc>
              <a:spcBef>
                <a:spcPts val="28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AND_BODY 1" type="tx">
  <p:cSld name="TITLE_AND_BODY">
    <p:spTree>
      <p:nvGrpSpPr>
        <p:cNvPr id="1" name="Shape 23"/>
        <p:cNvGrpSpPr/>
        <p:nvPr/>
      </p:nvGrpSpPr>
      <p:grpSpPr>
        <a:xfrm>
          <a:off x="0" y="0"/>
          <a:ext cx="0" cy="0"/>
          <a:chOff x="0" y="0"/>
          <a:chExt cx="0" cy="0"/>
        </a:xfrm>
      </p:grpSpPr>
      <p:sp>
        <p:nvSpPr>
          <p:cNvPr id="24" name="Google Shape;24;g147e1d0aa98_0_1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147e1d0aa98_0_1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Char char="•"/>
              <a:defRPr/>
            </a:lvl1pPr>
            <a:lvl2pPr marL="914400" lvl="1" indent="-355600" algn="l">
              <a:lnSpc>
                <a:spcPct val="100000"/>
              </a:lnSpc>
              <a:spcBef>
                <a:spcPts val="400"/>
              </a:spcBef>
              <a:spcAft>
                <a:spcPts val="0"/>
              </a:spcAft>
              <a:buSzPts val="2000"/>
              <a:buChar char="•"/>
              <a:defRPr/>
            </a:lvl2pPr>
            <a:lvl3pPr marL="1371600" lvl="2" indent="-342900" algn="l">
              <a:lnSpc>
                <a:spcPct val="100000"/>
              </a:lnSpc>
              <a:spcBef>
                <a:spcPts val="360"/>
              </a:spcBef>
              <a:spcAft>
                <a:spcPts val="0"/>
              </a:spcAft>
              <a:buSzPts val="1800"/>
              <a:buChar char="•"/>
              <a:defRPr/>
            </a:lvl3pPr>
            <a:lvl4pPr marL="1828800" lvl="3" indent="-330200" algn="l">
              <a:lnSpc>
                <a:spcPct val="100000"/>
              </a:lnSpc>
              <a:spcBef>
                <a:spcPts val="320"/>
              </a:spcBef>
              <a:spcAft>
                <a:spcPts val="0"/>
              </a:spcAft>
              <a:buSzPts val="1600"/>
              <a:buChar char="•"/>
              <a:defRPr/>
            </a:lvl4pPr>
            <a:lvl5pPr marL="2286000" lvl="4" indent="-330200" algn="l">
              <a:lnSpc>
                <a:spcPct val="100000"/>
              </a:lnSpc>
              <a:spcBef>
                <a:spcPts val="320"/>
              </a:spcBef>
              <a:spcAft>
                <a:spcPts val="0"/>
              </a:spcAft>
              <a:buSzPts val="1600"/>
              <a:buChar char="•"/>
              <a:defRPr/>
            </a:lvl5pPr>
            <a:lvl6pPr marL="2743200" lvl="5" indent="-317500" algn="l">
              <a:lnSpc>
                <a:spcPct val="100000"/>
              </a:lnSpc>
              <a:spcBef>
                <a:spcPts val="280"/>
              </a:spcBef>
              <a:spcAft>
                <a:spcPts val="0"/>
              </a:spcAft>
              <a:buSzPts val="1400"/>
              <a:buChar char="•"/>
              <a:defRPr/>
            </a:lvl6pPr>
            <a:lvl7pPr marL="3200400" lvl="6" indent="-317500" algn="l">
              <a:lnSpc>
                <a:spcPct val="100000"/>
              </a:lnSpc>
              <a:spcBef>
                <a:spcPts val="280"/>
              </a:spcBef>
              <a:spcAft>
                <a:spcPts val="0"/>
              </a:spcAft>
              <a:buSzPts val="1400"/>
              <a:buChar char="•"/>
              <a:defRPr/>
            </a:lvl7pPr>
            <a:lvl8pPr marL="3657600" lvl="7" indent="-317500" algn="l">
              <a:lnSpc>
                <a:spcPct val="100000"/>
              </a:lnSpc>
              <a:spcBef>
                <a:spcPts val="280"/>
              </a:spcBef>
              <a:spcAft>
                <a:spcPts val="0"/>
              </a:spcAft>
              <a:buSzPts val="1400"/>
              <a:buChar char="•"/>
              <a:defRPr/>
            </a:lvl8pPr>
            <a:lvl9pPr marL="4114800" lvl="8" indent="-317500" algn="l">
              <a:lnSpc>
                <a:spcPct val="100000"/>
              </a:lnSpc>
              <a:spcBef>
                <a:spcPts val="280"/>
              </a:spcBef>
              <a:spcAft>
                <a:spcPts val="0"/>
              </a:spcAft>
              <a:buSzPts val="1400"/>
              <a:buChar char="•"/>
              <a:defRPr/>
            </a:lvl9pPr>
          </a:lstStyle>
          <a:p>
            <a:endParaRPr/>
          </a:p>
        </p:txBody>
      </p:sp>
      <p:sp>
        <p:nvSpPr>
          <p:cNvPr id="26" name="Google Shape;26;g147e1d0aa98_0_118"/>
          <p:cNvSpPr txBox="1">
            <a:spLocks noGrp="1"/>
          </p:cNvSpPr>
          <p:nvPr>
            <p:ph type="sldNum" idx="12"/>
          </p:nvPr>
        </p:nvSpPr>
        <p:spPr>
          <a:xfrm>
            <a:off x="8490250" y="4681009"/>
            <a:ext cx="548700" cy="393600"/>
          </a:xfrm>
          <a:prstGeom prst="rect">
            <a:avLst/>
          </a:prstGeom>
          <a:noFill/>
          <a:ln>
            <a:noFill/>
          </a:ln>
        </p:spPr>
        <p:txBody>
          <a:bodyPr spcFirstLastPara="1" wrap="square" lIns="91425" tIns="45700" rIns="91425" bIns="0" anchor="b" anchorCtr="1">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g1569ddd57e3_0_260"/>
          <p:cNvSpPr/>
          <p:nvPr/>
        </p:nvSpPr>
        <p:spPr>
          <a:xfrm>
            <a:off x="0" y="0"/>
            <a:ext cx="9144000" cy="971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sp>
        <p:nvSpPr>
          <p:cNvPr id="140" name="Google Shape;140;g1569ddd57e3_0_260"/>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41"/>
        <p:cNvGrpSpPr/>
        <p:nvPr/>
      </p:nvGrpSpPr>
      <p:grpSpPr>
        <a:xfrm>
          <a:off x="0" y="0"/>
          <a:ext cx="0" cy="0"/>
          <a:chOff x="0" y="0"/>
          <a:chExt cx="0" cy="0"/>
        </a:xfrm>
      </p:grpSpPr>
      <p:sp>
        <p:nvSpPr>
          <p:cNvPr id="142" name="Google Shape;142;g1569ddd57e3_0_263"/>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43" name="Google Shape;143;g1569ddd57e3_0_263"/>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4"/>
        <p:cNvGrpSpPr/>
        <p:nvPr/>
      </p:nvGrpSpPr>
      <p:grpSpPr>
        <a:xfrm>
          <a:off x="0" y="0"/>
          <a:ext cx="0" cy="0"/>
          <a:chOff x="0" y="0"/>
          <a:chExt cx="0" cy="0"/>
        </a:xfrm>
      </p:grpSpPr>
      <p:sp>
        <p:nvSpPr>
          <p:cNvPr id="145" name="Google Shape;145;g1569ddd57e3_0_266"/>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46" name="Google Shape;146;g1569ddd57e3_0_266"/>
          <p:cNvSpPr txBox="1">
            <a:spLocks noGrp="1"/>
          </p:cNvSpPr>
          <p:nvPr>
            <p:ph type="body" idx="1"/>
          </p:nvPr>
        </p:nvSpPr>
        <p:spPr>
          <a:xfrm>
            <a:off x="457200" y="1314451"/>
            <a:ext cx="8229600" cy="3200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147" name="Google Shape;147;g1569ddd57e3_0_266"/>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
        <p:nvSpPr>
          <p:cNvPr id="148" name="Google Shape;148;g1569ddd57e3_0_266"/>
          <p:cNvSpPr txBox="1">
            <a:spLocks noGrp="1"/>
          </p:cNvSpPr>
          <p:nvPr>
            <p:ph type="body" idx="2"/>
          </p:nvPr>
        </p:nvSpPr>
        <p:spPr>
          <a:xfrm>
            <a:off x="304800" y="171450"/>
            <a:ext cx="8077200" cy="228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20"/>
              </a:spcBef>
              <a:spcAft>
                <a:spcPts val="0"/>
              </a:spcAft>
              <a:buClr>
                <a:schemeClr val="dk1"/>
              </a:buClr>
              <a:buSzPts val="2400"/>
              <a:buFont typeface="Arial"/>
              <a:buNone/>
              <a:defRPr sz="1600" b="1" i="0" u="none" strike="noStrike" cap="none">
                <a:solidFill>
                  <a:schemeClr val="lt1"/>
                </a:solidFill>
                <a:latin typeface="PT Sans"/>
                <a:ea typeface="PT Sans"/>
                <a:cs typeface="PT Sans"/>
                <a:sym typeface="PT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49"/>
        <p:cNvGrpSpPr/>
        <p:nvPr/>
      </p:nvGrpSpPr>
      <p:grpSpPr>
        <a:xfrm>
          <a:off x="0" y="0"/>
          <a:ext cx="0" cy="0"/>
          <a:chOff x="0" y="0"/>
          <a:chExt cx="0" cy="0"/>
        </a:xfrm>
      </p:grpSpPr>
      <p:sp>
        <p:nvSpPr>
          <p:cNvPr id="150" name="Google Shape;150;g1569ddd57e3_0_271"/>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51" name="Google Shape;151;g1569ddd57e3_0_271"/>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52"/>
        <p:cNvGrpSpPr/>
        <p:nvPr/>
      </p:nvGrpSpPr>
      <p:grpSpPr>
        <a:xfrm>
          <a:off x="0" y="0"/>
          <a:ext cx="0" cy="0"/>
          <a:chOff x="0" y="0"/>
          <a:chExt cx="0" cy="0"/>
        </a:xfrm>
      </p:grpSpPr>
      <p:sp>
        <p:nvSpPr>
          <p:cNvPr id="153" name="Google Shape;153;g1569ddd57e3_0_274"/>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54" name="Google Shape;154;g1569ddd57e3_0_274"/>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155"/>
        <p:cNvGrpSpPr/>
        <p:nvPr/>
      </p:nvGrpSpPr>
      <p:grpSpPr>
        <a:xfrm>
          <a:off x="0" y="0"/>
          <a:ext cx="0" cy="0"/>
          <a:chOff x="0" y="0"/>
          <a:chExt cx="0" cy="0"/>
        </a:xfrm>
      </p:grpSpPr>
      <p:sp>
        <p:nvSpPr>
          <p:cNvPr id="156" name="Google Shape;156;g1569ddd57e3_0_277"/>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57" name="Google Shape;157;g1569ddd57e3_0_277"/>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158"/>
        <p:cNvGrpSpPr/>
        <p:nvPr/>
      </p:nvGrpSpPr>
      <p:grpSpPr>
        <a:xfrm>
          <a:off x="0" y="0"/>
          <a:ext cx="0" cy="0"/>
          <a:chOff x="0" y="0"/>
          <a:chExt cx="0" cy="0"/>
        </a:xfrm>
      </p:grpSpPr>
      <p:sp>
        <p:nvSpPr>
          <p:cNvPr id="159" name="Google Shape;159;g1569ddd57e3_0_280"/>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60" name="Google Shape;160;g1569ddd57e3_0_280"/>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161"/>
        <p:cNvGrpSpPr/>
        <p:nvPr/>
      </p:nvGrpSpPr>
      <p:grpSpPr>
        <a:xfrm>
          <a:off x="0" y="0"/>
          <a:ext cx="0" cy="0"/>
          <a:chOff x="0" y="0"/>
          <a:chExt cx="0" cy="0"/>
        </a:xfrm>
      </p:grpSpPr>
      <p:sp>
        <p:nvSpPr>
          <p:cNvPr id="162" name="Google Shape;162;g1569ddd57e3_0_283"/>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63" name="Google Shape;163;g1569ddd57e3_0_283"/>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164"/>
        <p:cNvGrpSpPr/>
        <p:nvPr/>
      </p:nvGrpSpPr>
      <p:grpSpPr>
        <a:xfrm>
          <a:off x="0" y="0"/>
          <a:ext cx="0" cy="0"/>
          <a:chOff x="0" y="0"/>
          <a:chExt cx="0" cy="0"/>
        </a:xfrm>
      </p:grpSpPr>
      <p:sp>
        <p:nvSpPr>
          <p:cNvPr id="165" name="Google Shape;165;g1569ddd57e3_0_286"/>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66" name="Google Shape;166;g1569ddd57e3_0_286"/>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167"/>
        <p:cNvGrpSpPr/>
        <p:nvPr/>
      </p:nvGrpSpPr>
      <p:grpSpPr>
        <a:xfrm>
          <a:off x="0" y="0"/>
          <a:ext cx="0" cy="0"/>
          <a:chOff x="0" y="0"/>
          <a:chExt cx="0" cy="0"/>
        </a:xfrm>
      </p:grpSpPr>
      <p:sp>
        <p:nvSpPr>
          <p:cNvPr id="168" name="Google Shape;168;g1569ddd57e3_0_289"/>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69" name="Google Shape;169;g1569ddd57e3_0_289"/>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26"/>
          <p:cNvSpPr txBox="1">
            <a:spLocks noGrp="1"/>
          </p:cNvSpPr>
          <p:nvPr>
            <p:ph type="body" idx="1"/>
          </p:nvPr>
        </p:nvSpPr>
        <p:spPr>
          <a:xfrm>
            <a:off x="457200" y="1314451"/>
            <a:ext cx="8229600" cy="32004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30" name="Google Shape;30;p26"/>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
        <p:nvSpPr>
          <p:cNvPr id="31" name="Google Shape;31;p26"/>
          <p:cNvSpPr txBox="1">
            <a:spLocks noGrp="1"/>
          </p:cNvSpPr>
          <p:nvPr>
            <p:ph type="body" idx="2"/>
          </p:nvPr>
        </p:nvSpPr>
        <p:spPr>
          <a:xfrm>
            <a:off x="304800" y="171450"/>
            <a:ext cx="8077200" cy="2286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20"/>
              </a:spcBef>
              <a:spcAft>
                <a:spcPts val="0"/>
              </a:spcAft>
              <a:buClr>
                <a:schemeClr val="dk1"/>
              </a:buClr>
              <a:buSzPts val="2400"/>
              <a:buFont typeface="Arial"/>
              <a:buNone/>
              <a:defRPr sz="1600" b="1" i="0" u="none" strike="noStrike" cap="none">
                <a:solidFill>
                  <a:schemeClr val="lt1"/>
                </a:solidFill>
                <a:latin typeface="PT Sans"/>
                <a:ea typeface="PT Sans"/>
                <a:cs typeface="PT Sans"/>
                <a:sym typeface="PT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9_Section Header">
  <p:cSld name="9_Section Header">
    <p:spTree>
      <p:nvGrpSpPr>
        <p:cNvPr id="1" name="Shape 170"/>
        <p:cNvGrpSpPr/>
        <p:nvPr/>
      </p:nvGrpSpPr>
      <p:grpSpPr>
        <a:xfrm>
          <a:off x="0" y="0"/>
          <a:ext cx="0" cy="0"/>
          <a:chOff x="0" y="0"/>
          <a:chExt cx="0" cy="0"/>
        </a:xfrm>
      </p:grpSpPr>
      <p:sp>
        <p:nvSpPr>
          <p:cNvPr id="171" name="Google Shape;171;g1569ddd57e3_0_292"/>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72" name="Google Shape;172;g1569ddd57e3_0_292"/>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0_Section Header">
  <p:cSld name="10_Section Header">
    <p:spTree>
      <p:nvGrpSpPr>
        <p:cNvPr id="1" name="Shape 173"/>
        <p:cNvGrpSpPr/>
        <p:nvPr/>
      </p:nvGrpSpPr>
      <p:grpSpPr>
        <a:xfrm>
          <a:off x="0" y="0"/>
          <a:ext cx="0" cy="0"/>
          <a:chOff x="0" y="0"/>
          <a:chExt cx="0" cy="0"/>
        </a:xfrm>
      </p:grpSpPr>
      <p:sp>
        <p:nvSpPr>
          <p:cNvPr id="174" name="Google Shape;174;g1569ddd57e3_0_295"/>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75" name="Google Shape;175;g1569ddd57e3_0_295"/>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1_Section Header">
  <p:cSld name="11_Section Header">
    <p:spTree>
      <p:nvGrpSpPr>
        <p:cNvPr id="1" name="Shape 176"/>
        <p:cNvGrpSpPr/>
        <p:nvPr/>
      </p:nvGrpSpPr>
      <p:grpSpPr>
        <a:xfrm>
          <a:off x="0" y="0"/>
          <a:ext cx="0" cy="0"/>
          <a:chOff x="0" y="0"/>
          <a:chExt cx="0" cy="0"/>
        </a:xfrm>
      </p:grpSpPr>
      <p:sp>
        <p:nvSpPr>
          <p:cNvPr id="177" name="Google Shape;177;g1569ddd57e3_0_298"/>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78" name="Google Shape;178;g1569ddd57e3_0_298"/>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179"/>
        <p:cNvGrpSpPr/>
        <p:nvPr/>
      </p:nvGrpSpPr>
      <p:grpSpPr>
        <a:xfrm>
          <a:off x="0" y="0"/>
          <a:ext cx="0" cy="0"/>
          <a:chOff x="0" y="0"/>
          <a:chExt cx="0" cy="0"/>
        </a:xfrm>
      </p:grpSpPr>
      <p:sp>
        <p:nvSpPr>
          <p:cNvPr id="180" name="Google Shape;180;g1569ddd57e3_0_301"/>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81" name="Google Shape;181;g1569ddd57e3_0_30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9pPr>
          </a:lstStyle>
          <a:p>
            <a:endParaRPr/>
          </a:p>
        </p:txBody>
      </p:sp>
      <p:sp>
        <p:nvSpPr>
          <p:cNvPr id="182" name="Google Shape;182;g1569ddd57e3_0_30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9pPr>
          </a:lstStyle>
          <a:p>
            <a:endParaRPr/>
          </a:p>
        </p:txBody>
      </p:sp>
      <p:sp>
        <p:nvSpPr>
          <p:cNvPr id="183" name="Google Shape;183;g1569ddd57e3_0_301"/>
          <p:cNvSpPr txBox="1">
            <a:spLocks noGrp="1"/>
          </p:cNvSpPr>
          <p:nvPr>
            <p:ph type="sldNum" idx="12"/>
          </p:nvPr>
        </p:nvSpPr>
        <p:spPr>
          <a:xfrm>
            <a:off x="7924800" y="114300"/>
            <a:ext cx="1066800" cy="246900"/>
          </a:xfrm>
          <a:prstGeom prst="rect">
            <a:avLst/>
          </a:prstGeom>
          <a:noFill/>
          <a:ln>
            <a:noFill/>
          </a:ln>
        </p:spPr>
        <p:txBody>
          <a:bodyPr spcFirstLastPara="1" wrap="square" lIns="91425" tIns="45700" rIns="91425" bIns="0" anchor="b" anchorCtr="1">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2_Section Header">
  <p:cSld name="12_Section Header">
    <p:spTree>
      <p:nvGrpSpPr>
        <p:cNvPr id="1" name="Shape 184"/>
        <p:cNvGrpSpPr/>
        <p:nvPr/>
      </p:nvGrpSpPr>
      <p:grpSpPr>
        <a:xfrm>
          <a:off x="0" y="0"/>
          <a:ext cx="0" cy="0"/>
          <a:chOff x="0" y="0"/>
          <a:chExt cx="0" cy="0"/>
        </a:xfrm>
      </p:grpSpPr>
      <p:sp>
        <p:nvSpPr>
          <p:cNvPr id="185" name="Google Shape;185;g1569ddd57e3_0_306"/>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86" name="Google Shape;186;g1569ddd57e3_0_306"/>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7"/>
        <p:cNvGrpSpPr/>
        <p:nvPr/>
      </p:nvGrpSpPr>
      <p:grpSpPr>
        <a:xfrm>
          <a:off x="0" y="0"/>
          <a:ext cx="0" cy="0"/>
          <a:chOff x="0" y="0"/>
          <a:chExt cx="0" cy="0"/>
        </a:xfrm>
      </p:grpSpPr>
      <p:pic>
        <p:nvPicPr>
          <p:cNvPr id="188" name="Google Shape;188;g1569ddd57e3_0_309"/>
          <p:cNvPicPr preferRelativeResize="0"/>
          <p:nvPr/>
        </p:nvPicPr>
        <p:blipFill rotWithShape="1">
          <a:blip r:embed="rId2">
            <a:alphaModFix/>
          </a:blip>
          <a:srcRect/>
          <a:stretch/>
        </p:blipFill>
        <p:spPr>
          <a:xfrm>
            <a:off x="0" y="4286250"/>
            <a:ext cx="9144000" cy="114300"/>
          </a:xfrm>
          <a:prstGeom prst="rect">
            <a:avLst/>
          </a:prstGeom>
          <a:solidFill>
            <a:srgbClr val="FFCC00"/>
          </a:solidFill>
          <a:ln>
            <a:noFill/>
          </a:ln>
        </p:spPr>
      </p:pic>
      <p:sp>
        <p:nvSpPr>
          <p:cNvPr id="189" name="Google Shape;189;g1569ddd57e3_0_309"/>
          <p:cNvSpPr/>
          <p:nvPr/>
        </p:nvSpPr>
        <p:spPr>
          <a:xfrm>
            <a:off x="0" y="4343400"/>
            <a:ext cx="9144000" cy="800100"/>
          </a:xfrm>
          <a:prstGeom prst="rect">
            <a:avLst/>
          </a:prstGeom>
          <a:solidFill>
            <a:srgbClr val="3B60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sp>
        <p:nvSpPr>
          <p:cNvPr id="190" name="Google Shape;190;g1569ddd57e3_0_309"/>
          <p:cNvSpPr/>
          <p:nvPr/>
        </p:nvSpPr>
        <p:spPr>
          <a:xfrm>
            <a:off x="0" y="0"/>
            <a:ext cx="9144000" cy="485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pic>
        <p:nvPicPr>
          <p:cNvPr id="191" name="Google Shape;191;g1569ddd57e3_0_309" descr="TDSB_Circle_Colour_shadow.png"/>
          <p:cNvPicPr preferRelativeResize="0"/>
          <p:nvPr/>
        </p:nvPicPr>
        <p:blipFill rotWithShape="1">
          <a:blip r:embed="rId3">
            <a:alphaModFix/>
          </a:blip>
          <a:srcRect/>
          <a:stretch/>
        </p:blipFill>
        <p:spPr>
          <a:xfrm>
            <a:off x="2686516" y="1028700"/>
            <a:ext cx="2557200" cy="251460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2"/>
        <p:cNvGrpSpPr/>
        <p:nvPr/>
      </p:nvGrpSpPr>
      <p:grpSpPr>
        <a:xfrm>
          <a:off x="0" y="0"/>
          <a:ext cx="0" cy="0"/>
          <a:chOff x="0" y="0"/>
          <a:chExt cx="0" cy="0"/>
        </a:xfrm>
      </p:grpSpPr>
      <p:sp>
        <p:nvSpPr>
          <p:cNvPr id="193" name="Google Shape;193;g1569ddd57e3_0_314"/>
          <p:cNvSpPr/>
          <p:nvPr/>
        </p:nvSpPr>
        <p:spPr>
          <a:xfrm>
            <a:off x="304800" y="171450"/>
            <a:ext cx="8534400" cy="285900"/>
          </a:xfrm>
          <a:prstGeom prst="rect">
            <a:avLst/>
          </a:prstGeom>
          <a:solidFill>
            <a:srgbClr val="72C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sp>
        <p:nvSpPr>
          <p:cNvPr id="194" name="Google Shape;194;g1569ddd57e3_0_314"/>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95" name="Google Shape;195;g1569ddd57e3_0_314"/>
          <p:cNvSpPr txBox="1">
            <a:spLocks noGrp="1"/>
          </p:cNvSpPr>
          <p:nvPr>
            <p:ph type="body" idx="1"/>
          </p:nvPr>
        </p:nvSpPr>
        <p:spPr>
          <a:xfrm>
            <a:off x="457200" y="1314451"/>
            <a:ext cx="3962400" cy="3200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196" name="Google Shape;196;g1569ddd57e3_0_314"/>
          <p:cNvSpPr txBox="1">
            <a:spLocks noGrp="1"/>
          </p:cNvSpPr>
          <p:nvPr>
            <p:ph type="body" idx="2"/>
          </p:nvPr>
        </p:nvSpPr>
        <p:spPr>
          <a:xfrm>
            <a:off x="4720856" y="1314451"/>
            <a:ext cx="3962400" cy="3200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197" name="Google Shape;197;g1569ddd57e3_0_314"/>
          <p:cNvSpPr txBox="1">
            <a:spLocks noGrp="1"/>
          </p:cNvSpPr>
          <p:nvPr>
            <p:ph type="body" idx="3"/>
          </p:nvPr>
        </p:nvSpPr>
        <p:spPr>
          <a:xfrm>
            <a:off x="228600" y="171450"/>
            <a:ext cx="5715000" cy="228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20"/>
              </a:spcBef>
              <a:spcAft>
                <a:spcPts val="0"/>
              </a:spcAft>
              <a:buClr>
                <a:schemeClr val="dk1"/>
              </a:buClr>
              <a:buSzPts val="2400"/>
              <a:buFont typeface="Arial"/>
              <a:buNone/>
              <a:defRPr sz="1600" b="1" i="0" u="none" strike="noStrike" cap="none">
                <a:solidFill>
                  <a:schemeClr val="lt1"/>
                </a:solidFill>
                <a:latin typeface="PT Sans"/>
                <a:ea typeface="PT Sans"/>
                <a:cs typeface="PT Sans"/>
                <a:sym typeface="PT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198" name="Google Shape;198;g1569ddd57e3_0_314"/>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9"/>
        <p:cNvGrpSpPr/>
        <p:nvPr/>
      </p:nvGrpSpPr>
      <p:grpSpPr>
        <a:xfrm>
          <a:off x="0" y="0"/>
          <a:ext cx="0" cy="0"/>
          <a:chOff x="0" y="0"/>
          <a:chExt cx="0" cy="0"/>
        </a:xfrm>
      </p:grpSpPr>
      <p:sp>
        <p:nvSpPr>
          <p:cNvPr id="200" name="Google Shape;200;g1569ddd57e3_0_321"/>
          <p:cNvSpPr txBox="1">
            <a:spLocks noGrp="1"/>
          </p:cNvSpPr>
          <p:nvPr>
            <p:ph type="title"/>
          </p:nvPr>
        </p:nvSpPr>
        <p:spPr>
          <a:xfrm>
            <a:off x="426128" y="19431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201" name="Google Shape;201;g1569ddd57e3_0_321"/>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No Footer">
  <p:cSld name="Blank, No Footer">
    <p:spTree>
      <p:nvGrpSpPr>
        <p:cNvPr id="1" name="Shape 202"/>
        <p:cNvGrpSpPr/>
        <p:nvPr/>
      </p:nvGrpSpPr>
      <p:grpSpPr>
        <a:xfrm>
          <a:off x="0" y="0"/>
          <a:ext cx="0" cy="0"/>
          <a:chOff x="0" y="0"/>
          <a:chExt cx="0" cy="0"/>
        </a:xfrm>
      </p:grpSpPr>
      <p:sp>
        <p:nvSpPr>
          <p:cNvPr id="203" name="Google Shape;203;g1569ddd57e3_0_324"/>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sp>
        <p:nvSpPr>
          <p:cNvPr id="204" name="Google Shape;204;g1569ddd57e3_0_324"/>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05"/>
        <p:cNvGrpSpPr/>
        <p:nvPr/>
      </p:nvGrpSpPr>
      <p:grpSpPr>
        <a:xfrm>
          <a:off x="0" y="0"/>
          <a:ext cx="0" cy="0"/>
          <a:chOff x="0" y="0"/>
          <a:chExt cx="0" cy="0"/>
        </a:xfrm>
      </p:grpSpPr>
      <p:sp>
        <p:nvSpPr>
          <p:cNvPr id="206" name="Google Shape;206;g1569ddd57e3_0_327"/>
          <p:cNvSpPr/>
          <p:nvPr/>
        </p:nvSpPr>
        <p:spPr>
          <a:xfrm>
            <a:off x="605589" y="3806190"/>
            <a:ext cx="7946100" cy="822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sp>
        <p:nvSpPr>
          <p:cNvPr id="207" name="Google Shape;207;g1569ddd57e3_0_327"/>
          <p:cNvSpPr/>
          <p:nvPr/>
        </p:nvSpPr>
        <p:spPr>
          <a:xfrm>
            <a:off x="0" y="0"/>
            <a:ext cx="9144000" cy="5143500"/>
          </a:xfrm>
          <a:prstGeom prst="rect">
            <a:avLst/>
          </a:prstGeom>
          <a:solidFill>
            <a:srgbClr val="3B60AF"/>
          </a:solidFill>
          <a:ln w="9525" cap="flat" cmpd="sng">
            <a:solidFill>
              <a:srgbClr val="8E9E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B60AC"/>
              </a:solidFill>
              <a:latin typeface="PT Sans"/>
              <a:ea typeface="PT Sans"/>
              <a:cs typeface="PT Sans"/>
              <a:sym typeface="PT Sans"/>
            </a:endParaRPr>
          </a:p>
        </p:txBody>
      </p:sp>
      <p:pic>
        <p:nvPicPr>
          <p:cNvPr id="208" name="Google Shape;208;g1569ddd57e3_0_327" descr="TDSB_Circle_Colour_shadow.png"/>
          <p:cNvPicPr preferRelativeResize="0"/>
          <p:nvPr/>
        </p:nvPicPr>
        <p:blipFill rotWithShape="1">
          <a:blip r:embed="rId2">
            <a:alphaModFix/>
          </a:blip>
          <a:srcRect/>
          <a:stretch/>
        </p:blipFill>
        <p:spPr>
          <a:xfrm>
            <a:off x="3032541" y="1371600"/>
            <a:ext cx="2208300" cy="217169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32"/>
        <p:cNvGrpSpPr/>
        <p:nvPr/>
      </p:nvGrpSpPr>
      <p:grpSpPr>
        <a:xfrm>
          <a:off x="0" y="0"/>
          <a:ext cx="0" cy="0"/>
          <a:chOff x="0" y="0"/>
          <a:chExt cx="0" cy="0"/>
        </a:xfrm>
      </p:grpSpPr>
      <p:sp>
        <p:nvSpPr>
          <p:cNvPr id="33" name="Google Shape;33;p43"/>
          <p:cNvSpPr/>
          <p:nvPr/>
        </p:nvSpPr>
        <p:spPr>
          <a:xfrm>
            <a:off x="605589" y="3806190"/>
            <a:ext cx="7946100" cy="822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sp>
        <p:nvSpPr>
          <p:cNvPr id="34" name="Google Shape;34;p43"/>
          <p:cNvSpPr/>
          <p:nvPr/>
        </p:nvSpPr>
        <p:spPr>
          <a:xfrm>
            <a:off x="0" y="0"/>
            <a:ext cx="9144000" cy="5143500"/>
          </a:xfrm>
          <a:prstGeom prst="rect">
            <a:avLst/>
          </a:prstGeom>
          <a:solidFill>
            <a:srgbClr val="3B60AF"/>
          </a:solidFill>
          <a:ln w="9525" cap="flat" cmpd="sng">
            <a:solidFill>
              <a:srgbClr val="8E9E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B60AC"/>
              </a:solidFill>
              <a:latin typeface="PT Sans"/>
              <a:ea typeface="PT Sans"/>
              <a:cs typeface="PT Sans"/>
              <a:sym typeface="PT Sans"/>
            </a:endParaRPr>
          </a:p>
        </p:txBody>
      </p:sp>
      <p:pic>
        <p:nvPicPr>
          <p:cNvPr id="35" name="Google Shape;35;p43" descr="TDSB_Circle_Colour_shadow.png"/>
          <p:cNvPicPr preferRelativeResize="0"/>
          <p:nvPr/>
        </p:nvPicPr>
        <p:blipFill rotWithShape="1">
          <a:blip r:embed="rId2">
            <a:alphaModFix/>
          </a:blip>
          <a:srcRect/>
          <a:stretch/>
        </p:blipFill>
        <p:spPr>
          <a:xfrm>
            <a:off x="3032541" y="1371600"/>
            <a:ext cx="2208300" cy="21717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09"/>
        <p:cNvGrpSpPr/>
        <p:nvPr/>
      </p:nvGrpSpPr>
      <p:grpSpPr>
        <a:xfrm>
          <a:off x="0" y="0"/>
          <a:ext cx="0" cy="0"/>
          <a:chOff x="0" y="0"/>
          <a:chExt cx="0" cy="0"/>
        </a:xfrm>
      </p:grpSpPr>
      <p:sp>
        <p:nvSpPr>
          <p:cNvPr id="210" name="Google Shape;210;g1569ddd57e3_0_33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211" name="Google Shape;211;g1569ddd57e3_0_33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48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360"/>
              </a:spcBef>
              <a:spcAft>
                <a:spcPts val="0"/>
              </a:spcAft>
              <a:buSzPts val="2800"/>
              <a:buNone/>
              <a:defRPr sz="2800"/>
            </a:lvl3pPr>
            <a:lvl4pPr lvl="3" algn="ctr" rtl="0">
              <a:lnSpc>
                <a:spcPct val="100000"/>
              </a:lnSpc>
              <a:spcBef>
                <a:spcPts val="320"/>
              </a:spcBef>
              <a:spcAft>
                <a:spcPts val="0"/>
              </a:spcAft>
              <a:buSzPts val="2800"/>
              <a:buNone/>
              <a:defRPr sz="2800"/>
            </a:lvl4pPr>
            <a:lvl5pPr lvl="4" algn="ctr" rtl="0">
              <a:lnSpc>
                <a:spcPct val="100000"/>
              </a:lnSpc>
              <a:spcBef>
                <a:spcPts val="320"/>
              </a:spcBef>
              <a:spcAft>
                <a:spcPts val="0"/>
              </a:spcAft>
              <a:buSzPts val="2800"/>
              <a:buNone/>
              <a:defRPr sz="2800"/>
            </a:lvl5pPr>
            <a:lvl6pPr lvl="5" algn="ctr" rtl="0">
              <a:lnSpc>
                <a:spcPct val="100000"/>
              </a:lnSpc>
              <a:spcBef>
                <a:spcPts val="280"/>
              </a:spcBef>
              <a:spcAft>
                <a:spcPts val="0"/>
              </a:spcAft>
              <a:buSzPts val="2800"/>
              <a:buNone/>
              <a:defRPr sz="2800"/>
            </a:lvl6pPr>
            <a:lvl7pPr lvl="6" algn="ctr" rtl="0">
              <a:lnSpc>
                <a:spcPct val="100000"/>
              </a:lnSpc>
              <a:spcBef>
                <a:spcPts val="280"/>
              </a:spcBef>
              <a:spcAft>
                <a:spcPts val="0"/>
              </a:spcAft>
              <a:buSzPts val="2800"/>
              <a:buNone/>
              <a:defRPr sz="2800"/>
            </a:lvl7pPr>
            <a:lvl8pPr lvl="7" algn="ctr" rtl="0">
              <a:lnSpc>
                <a:spcPct val="100000"/>
              </a:lnSpc>
              <a:spcBef>
                <a:spcPts val="280"/>
              </a:spcBef>
              <a:spcAft>
                <a:spcPts val="0"/>
              </a:spcAft>
              <a:buSzPts val="2800"/>
              <a:buNone/>
              <a:defRPr sz="2800"/>
            </a:lvl8pPr>
            <a:lvl9pPr lvl="8" algn="ctr" rtl="0">
              <a:lnSpc>
                <a:spcPct val="100000"/>
              </a:lnSpc>
              <a:spcBef>
                <a:spcPts val="280"/>
              </a:spcBef>
              <a:spcAft>
                <a:spcPts val="0"/>
              </a:spcAft>
              <a:buSzPts val="2800"/>
              <a:buNone/>
              <a:defRPr sz="2800"/>
            </a:lvl9pPr>
          </a:lstStyle>
          <a:p>
            <a:endParaRPr/>
          </a:p>
        </p:txBody>
      </p:sp>
      <p:sp>
        <p:nvSpPr>
          <p:cNvPr id="212" name="Google Shape;212;g1569ddd57e3_0_33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0" anchor="b" anchorCtr="1">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3"/>
        <p:cNvGrpSpPr/>
        <p:nvPr/>
      </p:nvGrpSpPr>
      <p:grpSpPr>
        <a:xfrm>
          <a:off x="0" y="0"/>
          <a:ext cx="0" cy="0"/>
          <a:chOff x="0" y="0"/>
          <a:chExt cx="0" cy="0"/>
        </a:xfrm>
      </p:grpSpPr>
      <p:sp>
        <p:nvSpPr>
          <p:cNvPr id="214" name="Google Shape;214;g157fffba7ca_5_81"/>
          <p:cNvSpPr/>
          <p:nvPr/>
        </p:nvSpPr>
        <p:spPr>
          <a:xfrm>
            <a:off x="304800" y="171450"/>
            <a:ext cx="8534400" cy="285900"/>
          </a:xfrm>
          <a:prstGeom prst="rect">
            <a:avLst/>
          </a:prstGeom>
          <a:solidFill>
            <a:srgbClr val="3B60A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215" name="Google Shape;215;g157fffba7ca_5_81"/>
          <p:cNvSpPr txBox="1">
            <a:spLocks noGrp="1"/>
          </p:cNvSpPr>
          <p:nvPr>
            <p:ph type="title"/>
          </p:nvPr>
        </p:nvSpPr>
        <p:spPr>
          <a:xfrm>
            <a:off x="426128" y="457201"/>
            <a:ext cx="8260800" cy="7797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1"/>
              </a:buClr>
              <a:buSzPts val="2600"/>
              <a:buFont typeface="Open Sans"/>
              <a:buNone/>
              <a:defRPr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6" name="Google Shape;216;g157fffba7ca_5_81"/>
          <p:cNvSpPr txBox="1">
            <a:spLocks noGrp="1"/>
          </p:cNvSpPr>
          <p:nvPr>
            <p:ph type="body" idx="1"/>
          </p:nvPr>
        </p:nvSpPr>
        <p:spPr>
          <a:xfrm>
            <a:off x="457200" y="1314450"/>
            <a:ext cx="8229600" cy="3200400"/>
          </a:xfrm>
          <a:prstGeom prst="rect">
            <a:avLst/>
          </a:prstGeom>
          <a:noFill/>
          <a:ln>
            <a:noFill/>
          </a:ln>
        </p:spPr>
        <p:txBody>
          <a:bodyPr spcFirstLastPara="1" wrap="square" lIns="68575" tIns="34275" rIns="68575" bIns="34275" anchor="t" anchorCtr="0">
            <a:normAutofit/>
          </a:bodyPr>
          <a:lstStyle>
            <a:lvl1pPr marL="457200" lvl="0" indent="-317500" algn="l" rtl="0">
              <a:spcBef>
                <a:spcPts val="300"/>
              </a:spcBef>
              <a:spcAft>
                <a:spcPts val="0"/>
              </a:spcAft>
              <a:buSzPts val="1400"/>
              <a:buChar char="•"/>
              <a:defRPr/>
            </a:lvl1pPr>
            <a:lvl2pPr marL="914400" lvl="1" indent="-317500" algn="l" rtl="0">
              <a:spcBef>
                <a:spcPts val="300"/>
              </a:spcBef>
              <a:spcAft>
                <a:spcPts val="0"/>
              </a:spcAft>
              <a:buSzPts val="1400"/>
              <a:buChar char="•"/>
              <a:defRPr/>
            </a:lvl2pPr>
            <a:lvl3pPr marL="1371600" lvl="2" indent="-317500" algn="l" rtl="0">
              <a:spcBef>
                <a:spcPts val="300"/>
              </a:spcBef>
              <a:spcAft>
                <a:spcPts val="0"/>
              </a:spcAft>
              <a:buSzPts val="14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217" name="Google Shape;217;g157fffba7ca_5_81"/>
          <p:cNvSpPr txBox="1">
            <a:spLocks noGrp="1"/>
          </p:cNvSpPr>
          <p:nvPr>
            <p:ph type="sldNum" idx="12"/>
          </p:nvPr>
        </p:nvSpPr>
        <p:spPr>
          <a:xfrm>
            <a:off x="304800" y="4743450"/>
            <a:ext cx="609600" cy="228600"/>
          </a:xfrm>
          <a:prstGeom prst="rect">
            <a:avLst/>
          </a:prstGeom>
          <a:noFill/>
          <a:ln>
            <a:noFill/>
          </a:ln>
        </p:spPr>
        <p:txBody>
          <a:bodyPr spcFirstLastPara="1" wrap="square" lIns="68575" tIns="34275" rIns="68575" bIns="0" anchor="b" anchorCtr="1">
            <a:noAutofit/>
          </a:bodyPr>
          <a:lstStyle>
            <a:lvl1pPr marL="0" lvl="0" indent="0" algn="l" rtl="0">
              <a:spcBef>
                <a:spcPts val="0"/>
              </a:spcBef>
              <a:buNone/>
              <a:defRPr sz="900" b="0" i="0" u="none" strike="noStrike" cap="none">
                <a:solidFill>
                  <a:schemeClr val="dk1"/>
                </a:solidFill>
                <a:latin typeface="Open Sans"/>
                <a:ea typeface="Open Sans"/>
                <a:cs typeface="Open Sans"/>
                <a:sym typeface="Open Sans"/>
              </a:defRPr>
            </a:lvl1pPr>
            <a:lvl2pPr marL="0" lvl="1" indent="0" algn="l" rtl="0">
              <a:spcBef>
                <a:spcPts val="0"/>
              </a:spcBef>
              <a:buNone/>
              <a:defRPr sz="900" b="0" i="0" u="none" strike="noStrike" cap="none">
                <a:solidFill>
                  <a:schemeClr val="dk1"/>
                </a:solidFill>
                <a:latin typeface="Open Sans"/>
                <a:ea typeface="Open Sans"/>
                <a:cs typeface="Open Sans"/>
                <a:sym typeface="Open Sans"/>
              </a:defRPr>
            </a:lvl2pPr>
            <a:lvl3pPr marL="0" lvl="2" indent="0" algn="l" rtl="0">
              <a:spcBef>
                <a:spcPts val="0"/>
              </a:spcBef>
              <a:buNone/>
              <a:defRPr sz="900" b="0" i="0" u="none" strike="noStrike" cap="none">
                <a:solidFill>
                  <a:schemeClr val="dk1"/>
                </a:solidFill>
                <a:latin typeface="Open Sans"/>
                <a:ea typeface="Open Sans"/>
                <a:cs typeface="Open Sans"/>
                <a:sym typeface="Open Sans"/>
              </a:defRPr>
            </a:lvl3pPr>
            <a:lvl4pPr marL="0" lvl="3" indent="0" algn="l" rtl="0">
              <a:spcBef>
                <a:spcPts val="0"/>
              </a:spcBef>
              <a:buNone/>
              <a:defRPr sz="900" b="0" i="0" u="none" strike="noStrike" cap="none">
                <a:solidFill>
                  <a:schemeClr val="dk1"/>
                </a:solidFill>
                <a:latin typeface="Open Sans"/>
                <a:ea typeface="Open Sans"/>
                <a:cs typeface="Open Sans"/>
                <a:sym typeface="Open Sans"/>
              </a:defRPr>
            </a:lvl4pPr>
            <a:lvl5pPr marL="0" lvl="4" indent="0" algn="l" rtl="0">
              <a:spcBef>
                <a:spcPts val="0"/>
              </a:spcBef>
              <a:buNone/>
              <a:defRPr sz="900" b="0" i="0" u="none" strike="noStrike" cap="none">
                <a:solidFill>
                  <a:schemeClr val="dk1"/>
                </a:solidFill>
                <a:latin typeface="Open Sans"/>
                <a:ea typeface="Open Sans"/>
                <a:cs typeface="Open Sans"/>
                <a:sym typeface="Open Sans"/>
              </a:defRPr>
            </a:lvl5pPr>
            <a:lvl6pPr marL="0" lvl="5" indent="0" algn="l" rtl="0">
              <a:spcBef>
                <a:spcPts val="0"/>
              </a:spcBef>
              <a:buNone/>
              <a:defRPr sz="900" b="0" i="0" u="none" strike="noStrike" cap="none">
                <a:solidFill>
                  <a:schemeClr val="dk1"/>
                </a:solidFill>
                <a:latin typeface="Open Sans"/>
                <a:ea typeface="Open Sans"/>
                <a:cs typeface="Open Sans"/>
                <a:sym typeface="Open Sans"/>
              </a:defRPr>
            </a:lvl6pPr>
            <a:lvl7pPr marL="0" lvl="6" indent="0" algn="l" rtl="0">
              <a:spcBef>
                <a:spcPts val="0"/>
              </a:spcBef>
              <a:buNone/>
              <a:defRPr sz="900" b="0" i="0" u="none" strike="noStrike" cap="none">
                <a:solidFill>
                  <a:schemeClr val="dk1"/>
                </a:solidFill>
                <a:latin typeface="Open Sans"/>
                <a:ea typeface="Open Sans"/>
                <a:cs typeface="Open Sans"/>
                <a:sym typeface="Open Sans"/>
              </a:defRPr>
            </a:lvl7pPr>
            <a:lvl8pPr marL="0" lvl="7" indent="0" algn="l" rtl="0">
              <a:spcBef>
                <a:spcPts val="0"/>
              </a:spcBef>
              <a:buNone/>
              <a:defRPr sz="900" b="0" i="0" u="none" strike="noStrike" cap="none">
                <a:solidFill>
                  <a:schemeClr val="dk1"/>
                </a:solidFill>
                <a:latin typeface="Open Sans"/>
                <a:ea typeface="Open Sans"/>
                <a:cs typeface="Open Sans"/>
                <a:sym typeface="Open Sans"/>
              </a:defRPr>
            </a:lvl8pPr>
            <a:lvl9pPr marL="0" lvl="8" indent="0" algn="l" rtl="0">
              <a:spcBef>
                <a:spcPts val="0"/>
              </a:spcBef>
              <a:buNone/>
              <a:defRPr sz="900" b="0" i="0" u="none" strike="noStrike" cap="none">
                <a:solidFill>
                  <a:schemeClr val="dk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CA"/>
              <a:t>‹#›</a:t>
            </a:fld>
            <a:endParaRPr/>
          </a:p>
        </p:txBody>
      </p:sp>
      <p:sp>
        <p:nvSpPr>
          <p:cNvPr id="218" name="Google Shape;218;g157fffba7ca_5_81"/>
          <p:cNvSpPr txBox="1">
            <a:spLocks noGrp="1"/>
          </p:cNvSpPr>
          <p:nvPr>
            <p:ph type="body" idx="2"/>
          </p:nvPr>
        </p:nvSpPr>
        <p:spPr>
          <a:xfrm>
            <a:off x="304800" y="171450"/>
            <a:ext cx="8077200" cy="228600"/>
          </a:xfrm>
          <a:prstGeom prst="rect">
            <a:avLst/>
          </a:prstGeom>
          <a:noFill/>
          <a:ln>
            <a:noFill/>
          </a:ln>
        </p:spPr>
        <p:txBody>
          <a:bodyPr spcFirstLastPara="1" wrap="square" lIns="68575" tIns="34275" rIns="68575" bIns="34275" anchor="t" anchorCtr="0">
            <a:noAutofit/>
          </a:bodyPr>
          <a:lstStyle>
            <a:lvl1pPr marL="457200" lvl="0" indent="-228600" algn="l" rtl="0">
              <a:spcBef>
                <a:spcPts val="200"/>
              </a:spcBef>
              <a:spcAft>
                <a:spcPts val="0"/>
              </a:spcAft>
              <a:buSzPts val="1200"/>
              <a:buFont typeface="Open Sans"/>
              <a:buNone/>
              <a:defRPr sz="1200" b="1" i="0">
                <a:solidFill>
                  <a:schemeClr val="lt1"/>
                </a:solidFill>
              </a:defRPr>
            </a:lvl1pPr>
            <a:lvl2pPr marL="914400" lvl="1" indent="-317500" algn="l" rtl="0">
              <a:spcBef>
                <a:spcPts val="300"/>
              </a:spcBef>
              <a:spcAft>
                <a:spcPts val="0"/>
              </a:spcAft>
              <a:buSzPts val="1400"/>
              <a:buChar char="•"/>
              <a:defRPr/>
            </a:lvl2pPr>
            <a:lvl3pPr marL="1371600" lvl="2" indent="-317500" algn="l" rtl="0">
              <a:spcBef>
                <a:spcPts val="300"/>
              </a:spcBef>
              <a:spcAft>
                <a:spcPts val="0"/>
              </a:spcAft>
              <a:buSzPts val="14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
        <p:cNvGrpSpPr/>
        <p:nvPr/>
      </p:nvGrpSpPr>
      <p:grpSpPr>
        <a:xfrm>
          <a:off x="0" y="0"/>
          <a:ext cx="0" cy="0"/>
          <a:chOff x="0" y="0"/>
          <a:chExt cx="0" cy="0"/>
        </a:xfrm>
      </p:grpSpPr>
      <p:sp>
        <p:nvSpPr>
          <p:cNvPr id="37" name="Google Shape;37;g9ab73662e2_1_94"/>
          <p:cNvSpPr/>
          <p:nvPr/>
        </p:nvSpPr>
        <p:spPr>
          <a:xfrm>
            <a:off x="304800" y="171450"/>
            <a:ext cx="8534400" cy="285900"/>
          </a:xfrm>
          <a:prstGeom prst="rect">
            <a:avLst/>
          </a:prstGeom>
          <a:solidFill>
            <a:srgbClr val="72C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sp>
        <p:nvSpPr>
          <p:cNvPr id="38" name="Google Shape;38;g9ab73662e2_1_94"/>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9" name="Google Shape;39;g9ab73662e2_1_94"/>
          <p:cNvSpPr txBox="1">
            <a:spLocks noGrp="1"/>
          </p:cNvSpPr>
          <p:nvPr>
            <p:ph type="body" idx="1"/>
          </p:nvPr>
        </p:nvSpPr>
        <p:spPr>
          <a:xfrm>
            <a:off x="457200" y="1314451"/>
            <a:ext cx="3962400" cy="32004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40" name="Google Shape;40;g9ab73662e2_1_94"/>
          <p:cNvSpPr txBox="1">
            <a:spLocks noGrp="1"/>
          </p:cNvSpPr>
          <p:nvPr>
            <p:ph type="body" idx="2"/>
          </p:nvPr>
        </p:nvSpPr>
        <p:spPr>
          <a:xfrm>
            <a:off x="4720856" y="1314451"/>
            <a:ext cx="3962400" cy="32004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41" name="Google Shape;41;g9ab73662e2_1_94"/>
          <p:cNvSpPr txBox="1">
            <a:spLocks noGrp="1"/>
          </p:cNvSpPr>
          <p:nvPr>
            <p:ph type="body" idx="3"/>
          </p:nvPr>
        </p:nvSpPr>
        <p:spPr>
          <a:xfrm>
            <a:off x="228600" y="171450"/>
            <a:ext cx="5715000" cy="2286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20"/>
              </a:spcBef>
              <a:spcAft>
                <a:spcPts val="0"/>
              </a:spcAft>
              <a:buClr>
                <a:schemeClr val="dk1"/>
              </a:buClr>
              <a:buSzPts val="2400"/>
              <a:buFont typeface="Arial"/>
              <a:buNone/>
              <a:defRPr sz="1600" b="1" i="0" u="none" strike="noStrike" cap="none">
                <a:solidFill>
                  <a:schemeClr val="lt1"/>
                </a:solidFill>
                <a:latin typeface="PT Sans"/>
                <a:ea typeface="PT Sans"/>
                <a:cs typeface="PT Sans"/>
                <a:sym typeface="PT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42" name="Google Shape;42;g9ab73662e2_1_94"/>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43"/>
        <p:cNvGrpSpPr/>
        <p:nvPr/>
      </p:nvGrpSpPr>
      <p:grpSpPr>
        <a:xfrm>
          <a:off x="0" y="0"/>
          <a:ext cx="0" cy="0"/>
          <a:chOff x="0" y="0"/>
          <a:chExt cx="0" cy="0"/>
        </a:xfrm>
      </p:grpSpPr>
      <p:sp>
        <p:nvSpPr>
          <p:cNvPr id="44" name="Google Shape;44;p37"/>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 name="Google Shape;45;p3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9pPr>
          </a:lstStyle>
          <a:p>
            <a:endParaRPr/>
          </a:p>
        </p:txBody>
      </p:sp>
      <p:sp>
        <p:nvSpPr>
          <p:cNvPr id="46" name="Google Shape;46;p3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T Sans"/>
                <a:ea typeface="PT Sans"/>
                <a:cs typeface="PT Sans"/>
                <a:sym typeface="PT Sans"/>
              </a:defRPr>
            </a:lvl9pPr>
          </a:lstStyle>
          <a:p>
            <a:endParaRPr/>
          </a:p>
        </p:txBody>
      </p:sp>
      <p:sp>
        <p:nvSpPr>
          <p:cNvPr id="47" name="Google Shape;47;p37"/>
          <p:cNvSpPr txBox="1">
            <a:spLocks noGrp="1"/>
          </p:cNvSpPr>
          <p:nvPr>
            <p:ph type="sldNum" idx="12"/>
          </p:nvPr>
        </p:nvSpPr>
        <p:spPr>
          <a:xfrm>
            <a:off x="7924800" y="114300"/>
            <a:ext cx="1066800" cy="246900"/>
          </a:xfrm>
          <a:prstGeom prst="rect">
            <a:avLst/>
          </a:prstGeom>
          <a:noFill/>
          <a:ln>
            <a:noFill/>
          </a:ln>
        </p:spPr>
        <p:txBody>
          <a:bodyPr spcFirstLastPara="1" wrap="square" lIns="91425" tIns="45700" rIns="91425" bIns="0" anchor="b" anchorCtr="1">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AND_BODY">
  <p:cSld name="TITLE_AND_BODY 2">
    <p:spTree>
      <p:nvGrpSpPr>
        <p:cNvPr id="1" name="Shape 48"/>
        <p:cNvGrpSpPr/>
        <p:nvPr/>
      </p:nvGrpSpPr>
      <p:grpSpPr>
        <a:xfrm>
          <a:off x="0" y="0"/>
          <a:ext cx="0" cy="0"/>
          <a:chOff x="0" y="0"/>
          <a:chExt cx="0" cy="0"/>
        </a:xfrm>
      </p:grpSpPr>
      <p:sp>
        <p:nvSpPr>
          <p:cNvPr id="49" name="Google Shape;49;p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SzPts val="2400"/>
              <a:buChar char="•"/>
              <a:defRPr/>
            </a:lvl1pPr>
            <a:lvl2pPr marL="914400" lvl="1" indent="-355600" algn="l">
              <a:lnSpc>
                <a:spcPct val="100000"/>
              </a:lnSpc>
              <a:spcBef>
                <a:spcPts val="400"/>
              </a:spcBef>
              <a:spcAft>
                <a:spcPts val="0"/>
              </a:spcAft>
              <a:buSzPts val="2000"/>
              <a:buChar char="•"/>
              <a:defRPr/>
            </a:lvl2pPr>
            <a:lvl3pPr marL="1371600" lvl="2" indent="-342900" algn="l">
              <a:lnSpc>
                <a:spcPct val="100000"/>
              </a:lnSpc>
              <a:spcBef>
                <a:spcPts val="360"/>
              </a:spcBef>
              <a:spcAft>
                <a:spcPts val="0"/>
              </a:spcAft>
              <a:buSzPts val="1800"/>
              <a:buChar char="•"/>
              <a:defRPr/>
            </a:lvl3pPr>
            <a:lvl4pPr marL="1828800" lvl="3" indent="-330200" algn="l">
              <a:lnSpc>
                <a:spcPct val="100000"/>
              </a:lnSpc>
              <a:spcBef>
                <a:spcPts val="320"/>
              </a:spcBef>
              <a:spcAft>
                <a:spcPts val="0"/>
              </a:spcAft>
              <a:buSzPts val="1600"/>
              <a:buChar char="•"/>
              <a:defRPr/>
            </a:lvl4pPr>
            <a:lvl5pPr marL="2286000" lvl="4" indent="-330200" algn="l">
              <a:lnSpc>
                <a:spcPct val="100000"/>
              </a:lnSpc>
              <a:spcBef>
                <a:spcPts val="320"/>
              </a:spcBef>
              <a:spcAft>
                <a:spcPts val="0"/>
              </a:spcAft>
              <a:buSzPts val="1600"/>
              <a:buChar char="•"/>
              <a:defRPr/>
            </a:lvl5pPr>
            <a:lvl6pPr marL="2743200" lvl="5" indent="-317500" algn="l">
              <a:lnSpc>
                <a:spcPct val="100000"/>
              </a:lnSpc>
              <a:spcBef>
                <a:spcPts val="280"/>
              </a:spcBef>
              <a:spcAft>
                <a:spcPts val="0"/>
              </a:spcAft>
              <a:buSzPts val="1400"/>
              <a:buChar char="•"/>
              <a:defRPr/>
            </a:lvl6pPr>
            <a:lvl7pPr marL="3200400" lvl="6" indent="-317500" algn="l">
              <a:lnSpc>
                <a:spcPct val="100000"/>
              </a:lnSpc>
              <a:spcBef>
                <a:spcPts val="280"/>
              </a:spcBef>
              <a:spcAft>
                <a:spcPts val="0"/>
              </a:spcAft>
              <a:buSzPts val="1400"/>
              <a:buChar char="•"/>
              <a:defRPr/>
            </a:lvl7pPr>
            <a:lvl8pPr marL="3657600" lvl="7" indent="-317500" algn="l">
              <a:lnSpc>
                <a:spcPct val="100000"/>
              </a:lnSpc>
              <a:spcBef>
                <a:spcPts val="280"/>
              </a:spcBef>
              <a:spcAft>
                <a:spcPts val="0"/>
              </a:spcAft>
              <a:buSzPts val="1400"/>
              <a:buChar char="•"/>
              <a:defRPr/>
            </a:lvl8pPr>
            <a:lvl9pPr marL="4114800" lvl="8" indent="-317500" algn="l">
              <a:lnSpc>
                <a:spcPct val="100000"/>
              </a:lnSpc>
              <a:spcBef>
                <a:spcPts val="280"/>
              </a:spcBef>
              <a:spcAft>
                <a:spcPts val="0"/>
              </a:spcAft>
              <a:buSzPts val="1400"/>
              <a:buChar char="•"/>
              <a:defRPr/>
            </a:lvl9pPr>
          </a:lstStyle>
          <a:p>
            <a:endParaRPr/>
          </a:p>
        </p:txBody>
      </p:sp>
      <p:sp>
        <p:nvSpPr>
          <p:cNvPr id="51" name="Google Shape;51;p80"/>
          <p:cNvSpPr txBox="1">
            <a:spLocks noGrp="1"/>
          </p:cNvSpPr>
          <p:nvPr>
            <p:ph type="sldNum" idx="12"/>
          </p:nvPr>
        </p:nvSpPr>
        <p:spPr>
          <a:xfrm>
            <a:off x="8490250" y="4681009"/>
            <a:ext cx="548700" cy="393600"/>
          </a:xfrm>
          <a:prstGeom prst="rect">
            <a:avLst/>
          </a:prstGeom>
          <a:noFill/>
          <a:ln>
            <a:noFill/>
          </a:ln>
        </p:spPr>
        <p:txBody>
          <a:bodyPr spcFirstLastPara="1" wrap="square" lIns="91425" tIns="45700" rIns="91425" bIns="0" anchor="b" anchorCtr="1">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24"/>
          <p:cNvSpPr/>
          <p:nvPr/>
        </p:nvSpPr>
        <p:spPr>
          <a:xfrm>
            <a:off x="0" y="0"/>
            <a:ext cx="9144000" cy="971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T Sans"/>
              <a:ea typeface="PT Sans"/>
              <a:cs typeface="PT Sans"/>
              <a:sym typeface="PT Sans"/>
            </a:endParaRPr>
          </a:p>
        </p:txBody>
      </p:sp>
      <p:sp>
        <p:nvSpPr>
          <p:cNvPr id="60" name="Google Shape;60;p24"/>
          <p:cNvSpPr txBox="1">
            <a:spLocks noGrp="1"/>
          </p:cNvSpPr>
          <p:nvPr>
            <p:ph type="sldNum" idx="12"/>
          </p:nvPr>
        </p:nvSpPr>
        <p:spPr>
          <a:xfrm>
            <a:off x="381000" y="4743450"/>
            <a:ext cx="609600" cy="228600"/>
          </a:xfrm>
          <a:prstGeom prst="rect">
            <a:avLst/>
          </a:prstGeom>
          <a:noFill/>
          <a:ln>
            <a:noFill/>
          </a:ln>
        </p:spPr>
        <p:txBody>
          <a:bodyPr spcFirstLastPara="1" wrap="square" lIns="91425" tIns="45700" rIns="91425" bIns="0" anchor="b" anchorCtr="1">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PT Sans"/>
                <a:ea typeface="PT Sans"/>
                <a:cs typeface="PT Sans"/>
                <a:sym typeface="PT Sans"/>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1.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8"/>
          <p:cNvSpPr txBox="1">
            <a:spLocks noGrp="1"/>
          </p:cNvSpPr>
          <p:nvPr>
            <p:ph type="body" idx="1"/>
          </p:nvPr>
        </p:nvSpPr>
        <p:spPr>
          <a:xfrm>
            <a:off x="457200" y="1314451"/>
            <a:ext cx="8229600" cy="3200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7" name="Google Shape;7;p78"/>
          <p:cNvSpPr txBox="1">
            <a:spLocks noGrp="1"/>
          </p:cNvSpPr>
          <p:nvPr>
            <p:ph type="sldNum" idx="12"/>
          </p:nvPr>
        </p:nvSpPr>
        <p:spPr>
          <a:xfrm>
            <a:off x="7924800" y="114300"/>
            <a:ext cx="1066800" cy="246900"/>
          </a:xfrm>
          <a:prstGeom prst="rect">
            <a:avLst/>
          </a:prstGeom>
          <a:noFill/>
          <a:ln>
            <a:noFill/>
          </a:ln>
        </p:spPr>
        <p:txBody>
          <a:bodyPr spcFirstLastPara="1" wrap="square" lIns="91425" tIns="45700" rIns="91425" bIns="0" anchor="b" anchorCtr="1">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9pPr>
          </a:lstStyle>
          <a:p>
            <a:pPr marL="0" lvl="0" indent="0" algn="r" rtl="0">
              <a:spcBef>
                <a:spcPts val="0"/>
              </a:spcBef>
              <a:spcAft>
                <a:spcPts val="0"/>
              </a:spcAft>
              <a:buNone/>
            </a:pPr>
            <a:fld id="{00000000-1234-1234-1234-123412341234}" type="slidenum">
              <a:rPr lang="en-CA"/>
              <a:t>‹#›</a:t>
            </a:fld>
            <a:endParaRPr/>
          </a:p>
        </p:txBody>
      </p:sp>
      <p:sp>
        <p:nvSpPr>
          <p:cNvPr id="8" name="Google Shape;8;p78"/>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 name="Google Shape;9;p78" descr="Footer_4CBar-01.png"/>
          <p:cNvPicPr preferRelativeResize="0"/>
          <p:nvPr/>
        </p:nvPicPr>
        <p:blipFill rotWithShape="1">
          <a:blip r:embed="rId27">
            <a:alphaModFix/>
          </a:blip>
          <a:srcRect/>
          <a:stretch/>
        </p:blipFill>
        <p:spPr>
          <a:xfrm>
            <a:off x="106328" y="4572000"/>
            <a:ext cx="9037800" cy="571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g1569ddd57e3_0_234"/>
          <p:cNvSpPr txBox="1">
            <a:spLocks noGrp="1"/>
          </p:cNvSpPr>
          <p:nvPr>
            <p:ph type="body" idx="1"/>
          </p:nvPr>
        </p:nvSpPr>
        <p:spPr>
          <a:xfrm>
            <a:off x="457200" y="1314451"/>
            <a:ext cx="8229600" cy="3200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PT Sans"/>
                <a:ea typeface="PT Sans"/>
                <a:cs typeface="PT Sans"/>
                <a:sym typeface="PT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PT Sans"/>
                <a:ea typeface="PT Sans"/>
                <a:cs typeface="PT Sans"/>
                <a:sym typeface="PT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PT Sans"/>
                <a:ea typeface="PT Sans"/>
                <a:cs typeface="PT Sans"/>
                <a:sym typeface="PT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PT Sans"/>
                <a:ea typeface="PT Sans"/>
                <a:cs typeface="PT Sans"/>
                <a:sym typeface="PT Sans"/>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2"/>
                </a:solidFill>
                <a:latin typeface="PT Sans"/>
                <a:ea typeface="PT Sans"/>
                <a:cs typeface="PT Sans"/>
                <a:sym typeface="PT Sans"/>
              </a:defRPr>
            </a:lvl9pPr>
          </a:lstStyle>
          <a:p>
            <a:endParaRPr/>
          </a:p>
        </p:txBody>
      </p:sp>
      <p:sp>
        <p:nvSpPr>
          <p:cNvPr id="114" name="Google Shape;114;g1569ddd57e3_0_234"/>
          <p:cNvSpPr txBox="1">
            <a:spLocks noGrp="1"/>
          </p:cNvSpPr>
          <p:nvPr>
            <p:ph type="sldNum" idx="12"/>
          </p:nvPr>
        </p:nvSpPr>
        <p:spPr>
          <a:xfrm>
            <a:off x="7924800" y="114300"/>
            <a:ext cx="1066800" cy="246900"/>
          </a:xfrm>
          <a:prstGeom prst="rect">
            <a:avLst/>
          </a:prstGeom>
          <a:noFill/>
          <a:ln>
            <a:noFill/>
          </a:ln>
        </p:spPr>
        <p:txBody>
          <a:bodyPr spcFirstLastPara="1" wrap="square" lIns="91425" tIns="45700" rIns="91425" bIns="0" anchor="b" anchorCtr="1">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T Sans"/>
                <a:ea typeface="PT Sans"/>
                <a:cs typeface="PT Sans"/>
                <a:sym typeface="PT Sans"/>
              </a:defRPr>
            </a:lvl9pPr>
          </a:lstStyle>
          <a:p>
            <a:pPr marL="0" lvl="0" indent="0" algn="r" rtl="0">
              <a:spcBef>
                <a:spcPts val="0"/>
              </a:spcBef>
              <a:spcAft>
                <a:spcPts val="0"/>
              </a:spcAft>
              <a:buNone/>
            </a:pPr>
            <a:fld id="{00000000-1234-1234-1234-123412341234}" type="slidenum">
              <a:rPr lang="en-CA"/>
              <a:t>‹#›</a:t>
            </a:fld>
            <a:endParaRPr/>
          </a:p>
        </p:txBody>
      </p:sp>
      <p:sp>
        <p:nvSpPr>
          <p:cNvPr id="115" name="Google Shape;115;g1569ddd57e3_0_234"/>
          <p:cNvSpPr txBox="1">
            <a:spLocks noGrp="1"/>
          </p:cNvSpPr>
          <p:nvPr>
            <p:ph type="title"/>
          </p:nvPr>
        </p:nvSpPr>
        <p:spPr>
          <a:xfrm>
            <a:off x="426128" y="457200"/>
            <a:ext cx="8260800" cy="779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PT Sans"/>
              <a:buNone/>
              <a:defRPr sz="35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6" name="Google Shape;116;g1569ddd57e3_0_234" descr="Footer_4CBar-01.png"/>
          <p:cNvPicPr preferRelativeResize="0"/>
          <p:nvPr/>
        </p:nvPicPr>
        <p:blipFill rotWithShape="1">
          <a:blip r:embed="rId28">
            <a:alphaModFix/>
          </a:blip>
          <a:srcRect/>
          <a:stretch/>
        </p:blipFill>
        <p:spPr>
          <a:xfrm>
            <a:off x="106328" y="4572000"/>
            <a:ext cx="9037800" cy="571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dhdawarenessmonth.org/" TargetMode="External"/><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volunteerreaders.ca/"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ldao.ca/about/october-is-learning-disabilities-awareness-month/" TargetMode="External"/><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
          <p:cNvSpPr txBox="1">
            <a:spLocks noGrp="1"/>
          </p:cNvSpPr>
          <p:nvPr>
            <p:ph type="title"/>
          </p:nvPr>
        </p:nvSpPr>
        <p:spPr>
          <a:xfrm>
            <a:off x="324420" y="397240"/>
            <a:ext cx="8260800" cy="274694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500"/>
              <a:buFont typeface="Open Sans"/>
              <a:buNone/>
            </a:pPr>
            <a:br>
              <a:rPr lang="en-CA" sz="4400" b="1">
                <a:latin typeface="Arial"/>
                <a:ea typeface="Arial"/>
                <a:cs typeface="Arial"/>
                <a:sym typeface="Arial"/>
              </a:rPr>
            </a:br>
            <a:br>
              <a:rPr lang="en-CA" sz="4400" b="1">
                <a:latin typeface="Arial"/>
                <a:ea typeface="Arial"/>
                <a:cs typeface="Arial"/>
                <a:sym typeface="Arial"/>
              </a:rPr>
            </a:br>
            <a:br>
              <a:rPr lang="en-CA" sz="4400" b="1">
                <a:latin typeface="Arial"/>
                <a:ea typeface="Arial"/>
                <a:cs typeface="Arial"/>
                <a:sym typeface="Arial"/>
              </a:rPr>
            </a:br>
            <a:br>
              <a:rPr lang="en-CA" sz="1200" b="1">
                <a:latin typeface="Arial"/>
                <a:ea typeface="Arial"/>
                <a:cs typeface="Arial"/>
                <a:sym typeface="Arial"/>
              </a:rPr>
            </a:br>
            <a:br>
              <a:rPr lang="en-CA" sz="1200" b="1">
                <a:latin typeface="Arial"/>
                <a:ea typeface="Arial"/>
                <a:cs typeface="Arial"/>
                <a:sym typeface="Arial"/>
              </a:rPr>
            </a:br>
            <a:br>
              <a:rPr lang="en-CA" sz="1200" b="1">
                <a:latin typeface="Arial"/>
                <a:ea typeface="Arial"/>
                <a:cs typeface="Arial"/>
                <a:sym typeface="Arial"/>
              </a:rPr>
            </a:br>
            <a:br>
              <a:rPr lang="en-CA" sz="1200" b="1">
                <a:latin typeface="Arial"/>
                <a:ea typeface="Arial"/>
                <a:cs typeface="Arial"/>
                <a:sym typeface="Arial"/>
              </a:rPr>
            </a:br>
            <a:br>
              <a:rPr lang="en-CA" sz="1200" b="1">
                <a:latin typeface="Arial"/>
                <a:ea typeface="Arial"/>
                <a:cs typeface="Arial"/>
                <a:sym typeface="Arial"/>
              </a:rPr>
            </a:br>
            <a:br>
              <a:rPr lang="en-CA" sz="1200" b="1">
                <a:latin typeface="Arial"/>
                <a:ea typeface="Arial"/>
                <a:cs typeface="Arial"/>
                <a:sym typeface="Arial"/>
              </a:rPr>
            </a:br>
            <a:br>
              <a:rPr lang="en-CA" sz="1200" b="1">
                <a:latin typeface="Arial"/>
                <a:ea typeface="Arial"/>
                <a:cs typeface="Arial"/>
                <a:sym typeface="Arial"/>
              </a:rPr>
            </a:br>
            <a:br>
              <a:rPr lang="en-CA" sz="1200" b="1">
                <a:latin typeface="Arial"/>
                <a:ea typeface="Arial"/>
                <a:cs typeface="Arial"/>
                <a:sym typeface="Arial"/>
              </a:rPr>
            </a:br>
            <a:br>
              <a:rPr lang="en-CA" sz="1200" b="1">
                <a:latin typeface="Arial"/>
                <a:ea typeface="Arial"/>
                <a:cs typeface="Arial"/>
                <a:sym typeface="Arial"/>
              </a:rPr>
            </a:br>
            <a:endParaRPr sz="1200" b="1">
              <a:latin typeface="Arial"/>
              <a:ea typeface="Arial"/>
              <a:cs typeface="Arial"/>
              <a:sym typeface="Arial"/>
            </a:endParaRPr>
          </a:p>
        </p:txBody>
      </p:sp>
      <p:sp>
        <p:nvSpPr>
          <p:cNvPr id="225" name="Google Shape;225;p1"/>
          <p:cNvSpPr/>
          <p:nvPr/>
        </p:nvSpPr>
        <p:spPr>
          <a:xfrm>
            <a:off x="4454820" y="2456334"/>
            <a:ext cx="234360" cy="2308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6" name="Google Shape;226;p1"/>
          <p:cNvSpPr/>
          <p:nvPr/>
        </p:nvSpPr>
        <p:spPr>
          <a:xfrm>
            <a:off x="4454820" y="2456334"/>
            <a:ext cx="234360" cy="2308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7" name="Google Shape;227;p1"/>
          <p:cNvSpPr/>
          <p:nvPr/>
        </p:nvSpPr>
        <p:spPr>
          <a:xfrm>
            <a:off x="4454820" y="2456334"/>
            <a:ext cx="234360" cy="2308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8" name="Google Shape;228;p1"/>
          <p:cNvSpPr txBox="1"/>
          <p:nvPr/>
        </p:nvSpPr>
        <p:spPr>
          <a:xfrm>
            <a:off x="800543" y="1084876"/>
            <a:ext cx="7542900"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CA" sz="3000" b="1" dirty="0"/>
              <a:t>School Council</a:t>
            </a:r>
            <a:endParaRPr sz="30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30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CA" sz="3000" b="1" dirty="0">
                <a:solidFill>
                  <a:schemeClr val="dk1"/>
                </a:solidFill>
              </a:rPr>
              <a:t>October </a:t>
            </a:r>
            <a:r>
              <a:rPr lang="en-CA" sz="3000" b="1" i="0" u="none" strike="noStrike" cap="none" dirty="0">
                <a:solidFill>
                  <a:schemeClr val="dk1"/>
                </a:solidFill>
                <a:latin typeface="Arial"/>
                <a:ea typeface="Arial"/>
                <a:cs typeface="Arial"/>
                <a:sym typeface="Arial"/>
              </a:rPr>
              <a:t>2022</a:t>
            </a:r>
            <a:endParaRPr sz="3000" b="1" i="0" u="none" strike="noStrike" cap="none" dirty="0">
              <a:solidFill>
                <a:srgbClr val="000000"/>
              </a:solidFill>
              <a:latin typeface="Arial"/>
              <a:ea typeface="Arial"/>
              <a:cs typeface="Arial"/>
              <a:sym typeface="Arial"/>
            </a:endParaRPr>
          </a:p>
        </p:txBody>
      </p:sp>
      <p:pic>
        <p:nvPicPr>
          <p:cNvPr id="229" name="Google Shape;229;p1"/>
          <p:cNvPicPr preferRelativeResize="0"/>
          <p:nvPr/>
        </p:nvPicPr>
        <p:blipFill>
          <a:blip r:embed="rId3">
            <a:alphaModFix/>
          </a:blip>
          <a:stretch>
            <a:fillRect/>
          </a:stretch>
        </p:blipFill>
        <p:spPr>
          <a:xfrm>
            <a:off x="172925" y="125875"/>
            <a:ext cx="1984826" cy="484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5f599e3ba6_0_9"/>
          <p:cNvSpPr txBox="1">
            <a:spLocks noGrp="1"/>
          </p:cNvSpPr>
          <p:nvPr>
            <p:ph type="title"/>
          </p:nvPr>
        </p:nvSpPr>
        <p:spPr>
          <a:xfrm>
            <a:off x="426125" y="457200"/>
            <a:ext cx="8260800" cy="538200"/>
          </a:xfrm>
          <a:prstGeom prst="rect">
            <a:avLst/>
          </a:prstGeom>
        </p:spPr>
        <p:txBody>
          <a:bodyPr spcFirstLastPara="1" wrap="square" lIns="68575" tIns="34275" rIns="68575" bIns="34275" anchor="ctr" anchorCtr="0">
            <a:noAutofit/>
          </a:bodyPr>
          <a:lstStyle/>
          <a:p>
            <a:pPr marL="0" lvl="0" indent="0" algn="ctr" rtl="0">
              <a:lnSpc>
                <a:spcPct val="115000"/>
              </a:lnSpc>
              <a:spcBef>
                <a:spcPts val="1200"/>
              </a:spcBef>
              <a:spcAft>
                <a:spcPts val="1200"/>
              </a:spcAft>
              <a:buSzPts val="990"/>
              <a:buNone/>
            </a:pPr>
            <a:r>
              <a:rPr lang="en-CA" b="1">
                <a:latin typeface="Arial"/>
                <a:ea typeface="Arial"/>
                <a:cs typeface="Arial"/>
                <a:sym typeface="Arial"/>
              </a:rPr>
              <a:t>October is ADHD Awareness Month</a:t>
            </a:r>
            <a:endParaRPr sz="3150"/>
          </a:p>
        </p:txBody>
      </p:sp>
      <p:sp>
        <p:nvSpPr>
          <p:cNvPr id="345" name="Google Shape;345;g15f599e3ba6_0_9"/>
          <p:cNvSpPr txBox="1">
            <a:spLocks noGrp="1"/>
          </p:cNvSpPr>
          <p:nvPr>
            <p:ph type="body" idx="1"/>
          </p:nvPr>
        </p:nvSpPr>
        <p:spPr>
          <a:xfrm>
            <a:off x="457200" y="1314450"/>
            <a:ext cx="8229600" cy="3200400"/>
          </a:xfrm>
          <a:prstGeom prst="rect">
            <a:avLst/>
          </a:prstGeom>
        </p:spPr>
        <p:txBody>
          <a:bodyPr spcFirstLastPara="1" wrap="square" lIns="68575" tIns="34275" rIns="68575" bIns="34275" anchor="t" anchorCtr="0">
            <a:normAutofit fontScale="92500" lnSpcReduction="20000"/>
          </a:bodyPr>
          <a:lstStyle/>
          <a:p>
            <a:pPr marL="0" lvl="0" indent="0" algn="l" rtl="0">
              <a:lnSpc>
                <a:spcPct val="115000"/>
              </a:lnSpc>
              <a:spcBef>
                <a:spcPts val="1200"/>
              </a:spcBef>
              <a:spcAft>
                <a:spcPts val="0"/>
              </a:spcAft>
              <a:buClr>
                <a:schemeClr val="dk1"/>
              </a:buClr>
              <a:buSzPct val="57120"/>
              <a:buFont typeface="Arial"/>
              <a:buNone/>
            </a:pPr>
            <a:r>
              <a:rPr lang="en-CA" sz="1925">
                <a:latin typeface="Arial"/>
                <a:ea typeface="Arial"/>
                <a:cs typeface="Arial"/>
                <a:sym typeface="Arial"/>
              </a:rPr>
              <a:t>ADHD is a neurodevelopmental disorder affecting both children and adults. It is described as a “persistent” or ongoing pattern of inattention and/or hyperactivity-impulsivity that gets in the way of daily life or typical development. Individuals with ADHD may also have difficulties with maintaining attention, executive function (the brain’s ability to begin an activity, organize itself and manage tasks), and working memory.</a:t>
            </a:r>
            <a:endParaRPr sz="1925">
              <a:latin typeface="Arial"/>
              <a:ea typeface="Arial"/>
              <a:cs typeface="Arial"/>
              <a:sym typeface="Arial"/>
            </a:endParaRPr>
          </a:p>
          <a:p>
            <a:pPr marL="0" lvl="0" indent="0" algn="l" rtl="0">
              <a:lnSpc>
                <a:spcPct val="115000"/>
              </a:lnSpc>
              <a:spcBef>
                <a:spcPts val="1200"/>
              </a:spcBef>
              <a:spcAft>
                <a:spcPts val="0"/>
              </a:spcAft>
              <a:buClr>
                <a:schemeClr val="dk1"/>
              </a:buClr>
              <a:buSzPct val="57120"/>
              <a:buFont typeface="Arial"/>
              <a:buNone/>
            </a:pPr>
            <a:r>
              <a:rPr lang="en-CA" sz="1925">
                <a:latin typeface="Arial"/>
                <a:ea typeface="Arial"/>
                <a:cs typeface="Arial"/>
                <a:sym typeface="Arial"/>
              </a:rPr>
              <a:t>The mission of ADHD Awareness Month is to educate the public about ADHD by disseminating reliable information based on the evidence of science and peer-reviewed research.</a:t>
            </a:r>
            <a:endParaRPr sz="1925">
              <a:latin typeface="Arial"/>
              <a:ea typeface="Arial"/>
              <a:cs typeface="Arial"/>
              <a:sym typeface="Arial"/>
            </a:endParaRPr>
          </a:p>
          <a:p>
            <a:pPr marL="0" lvl="0" indent="0" algn="l" rtl="0">
              <a:lnSpc>
                <a:spcPct val="115000"/>
              </a:lnSpc>
              <a:spcBef>
                <a:spcPts val="1200"/>
              </a:spcBef>
              <a:spcAft>
                <a:spcPts val="0"/>
              </a:spcAft>
              <a:buClr>
                <a:schemeClr val="dk1"/>
              </a:buClr>
              <a:buSzPct val="57120"/>
              <a:buFont typeface="Arial"/>
              <a:buNone/>
            </a:pPr>
            <a:r>
              <a:rPr lang="en-CA" sz="1925">
                <a:latin typeface="Arial"/>
                <a:ea typeface="Arial"/>
                <a:cs typeface="Arial"/>
                <a:sym typeface="Arial"/>
              </a:rPr>
              <a:t> For more information, please visit</a:t>
            </a:r>
            <a:r>
              <a:rPr lang="en-CA" sz="1925">
                <a:uFill>
                  <a:noFill/>
                </a:uFill>
                <a:latin typeface="Arial"/>
                <a:ea typeface="Arial"/>
                <a:cs typeface="Arial"/>
                <a:sym typeface="Arial"/>
                <a:hlinkClick r:id="rId3"/>
              </a:rPr>
              <a:t> </a:t>
            </a:r>
            <a:r>
              <a:rPr lang="en-CA" sz="1925" u="sng">
                <a:solidFill>
                  <a:srgbClr val="4A86E8"/>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https://www.adhdawarenessmonth.org/</a:t>
            </a:r>
            <a:r>
              <a:rPr lang="en-CA" sz="1925">
                <a:latin typeface="Arial"/>
                <a:ea typeface="Arial"/>
                <a:cs typeface="Arial"/>
                <a:sym typeface="Arial"/>
              </a:rPr>
              <a:t>. </a:t>
            </a:r>
            <a:endParaRPr sz="1925">
              <a:latin typeface="Arial"/>
              <a:ea typeface="Arial"/>
              <a:cs typeface="Arial"/>
              <a:sym typeface="Arial"/>
            </a:endParaRPr>
          </a:p>
          <a:p>
            <a:pPr marL="0" lvl="0" indent="0" algn="l" rtl="0">
              <a:spcBef>
                <a:spcPts val="1200"/>
              </a:spcBef>
              <a:spcAft>
                <a:spcPts val="0"/>
              </a:spcAft>
              <a:buNone/>
            </a:pPr>
            <a:endParaRPr/>
          </a:p>
        </p:txBody>
      </p:sp>
      <p:sp>
        <p:nvSpPr>
          <p:cNvPr id="346" name="Google Shape;346;g15f599e3ba6_0_9"/>
          <p:cNvSpPr txBox="1">
            <a:spLocks noGrp="1"/>
          </p:cNvSpPr>
          <p:nvPr>
            <p:ph type="sldNum" idx="12"/>
          </p:nvPr>
        </p:nvSpPr>
        <p:spPr>
          <a:xfrm>
            <a:off x="8556175" y="4578000"/>
            <a:ext cx="375900" cy="228600"/>
          </a:xfrm>
          <a:prstGeom prst="rect">
            <a:avLst/>
          </a:prstGeom>
        </p:spPr>
        <p:txBody>
          <a:bodyPr spcFirstLastPara="1" wrap="square" lIns="68575" tIns="34275" rIns="68575" bIns="0" anchor="b" anchorCtr="1">
            <a:noAutofit/>
          </a:bodyPr>
          <a:lstStyle/>
          <a:p>
            <a:pPr marL="0" lvl="0" indent="0" algn="l" rtl="0">
              <a:spcBef>
                <a:spcPts val="0"/>
              </a:spcBef>
              <a:spcAft>
                <a:spcPts val="0"/>
              </a:spcAft>
              <a:buClr>
                <a:srgbClr val="000000"/>
              </a:buClr>
              <a:buSzPts val="1200"/>
              <a:buFont typeface="Arial"/>
              <a:buNone/>
            </a:pPr>
            <a:fld id="{00000000-1234-1234-1234-123412341234}" type="slidenum">
              <a:rPr lang="en-CA" sz="1300" b="1">
                <a:solidFill>
                  <a:schemeClr val="dk1"/>
                </a:solidFill>
                <a:latin typeface="Arial"/>
                <a:ea typeface="Arial"/>
                <a:cs typeface="Arial"/>
                <a:sym typeface="Arial"/>
              </a:rPr>
              <a:t>10</a:t>
            </a:fld>
            <a:endParaRPr sz="1300" b="1">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FB25-A733-423B-88F3-F2AC15E45CDB}"/>
              </a:ext>
            </a:extLst>
          </p:cNvPr>
          <p:cNvSpPr>
            <a:spLocks noGrp="1"/>
          </p:cNvSpPr>
          <p:nvPr>
            <p:ph type="title"/>
          </p:nvPr>
        </p:nvSpPr>
        <p:spPr/>
        <p:txBody>
          <a:bodyPr/>
          <a:lstStyle/>
          <a:p>
            <a:r>
              <a:rPr lang="en-CA" dirty="0"/>
              <a:t>Agenda</a:t>
            </a:r>
          </a:p>
        </p:txBody>
      </p:sp>
      <p:sp>
        <p:nvSpPr>
          <p:cNvPr id="3" name="Text Placeholder 2">
            <a:extLst>
              <a:ext uri="{FF2B5EF4-FFF2-40B4-BE49-F238E27FC236}">
                <a16:creationId xmlns:a16="http://schemas.microsoft.com/office/drawing/2014/main" id="{EDFE0F3C-2B90-49A1-90AB-B9740A56E43B}"/>
              </a:ext>
            </a:extLst>
          </p:cNvPr>
          <p:cNvSpPr>
            <a:spLocks noGrp="1"/>
          </p:cNvSpPr>
          <p:nvPr>
            <p:ph type="body" idx="1"/>
          </p:nvPr>
        </p:nvSpPr>
        <p:spPr/>
        <p:txBody>
          <a:bodyPr>
            <a:normAutofit fontScale="92500" lnSpcReduction="20000"/>
          </a:bodyPr>
          <a:lstStyle/>
          <a:p>
            <a:pPr marL="285750" indent="-285750">
              <a:lnSpc>
                <a:spcPct val="107000"/>
              </a:lnSpc>
            </a:pPr>
            <a:r>
              <a:rPr lang="en-CA" sz="1800" dirty="0">
                <a:effectLst/>
                <a:latin typeface="Calibri" panose="020F0502020204030204" pitchFamily="34" charset="0"/>
                <a:ea typeface="Calibri" panose="020F0502020204030204" pitchFamily="34" charset="0"/>
                <a:cs typeface="Times New Roman" panose="02020603050405020304" pitchFamily="18" charset="0"/>
              </a:rPr>
              <a:t>Welcome and Interpretation support Joy Reiter and Eliza Sum</a:t>
            </a:r>
          </a:p>
          <a:p>
            <a:pPr marL="285750" indent="-285750">
              <a:lnSpc>
                <a:spcPct val="107000"/>
              </a:lnSpc>
            </a:pPr>
            <a:r>
              <a:rPr lang="en-CA" sz="1800" dirty="0">
                <a:effectLst/>
                <a:latin typeface="Calibri" panose="020F0502020204030204" pitchFamily="34" charset="0"/>
                <a:ea typeface="Calibri" panose="020F0502020204030204" pitchFamily="34" charset="0"/>
                <a:cs typeface="Times New Roman" panose="02020603050405020304" pitchFamily="18" charset="0"/>
              </a:rPr>
              <a:t>Land Acknowledgement Miranda Ng</a:t>
            </a:r>
          </a:p>
          <a:p>
            <a:pPr marL="285750" indent="-285750">
              <a:lnSpc>
                <a:spcPct val="107000"/>
              </a:lnSpc>
            </a:pPr>
            <a:r>
              <a:rPr lang="en-CA" sz="1800" dirty="0">
                <a:effectLst/>
                <a:latin typeface="Calibri" panose="020F0502020204030204" pitchFamily="34" charset="0"/>
                <a:ea typeface="Calibri" panose="020F0502020204030204" pitchFamily="34" charset="0"/>
                <a:cs typeface="Times New Roman" panose="02020603050405020304" pitchFamily="18" charset="0"/>
              </a:rPr>
              <a:t>Principal Updates-Joy Reiter</a:t>
            </a:r>
          </a:p>
          <a:p>
            <a:pPr marL="285750" indent="-285750">
              <a:lnSpc>
                <a:spcPct val="107000"/>
              </a:lnSpc>
              <a:spcAft>
                <a:spcPts val="12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Teacher Updates- Siobhan Alexander</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CA" sz="1800" dirty="0">
                <a:effectLst/>
                <a:latin typeface="Calibri" panose="020F0502020204030204" pitchFamily="34" charset="0"/>
                <a:ea typeface="Calibri" panose="020F0502020204030204" pitchFamily="34" charset="0"/>
                <a:cs typeface="Times New Roman" panose="02020603050405020304" pitchFamily="18" charset="0"/>
              </a:rPr>
              <a:t>Parent Academy and CSW HUB -Colleen Huggins</a:t>
            </a:r>
          </a:p>
          <a:p>
            <a:pPr marL="285750" indent="-285750">
              <a:lnSpc>
                <a:spcPct val="107000"/>
              </a:lnSpc>
              <a:spcAft>
                <a:spcPts val="12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Council Updates- Family Events, Pizza Lunches-November 4</a:t>
            </a:r>
            <a:r>
              <a:rPr lang="en-CA"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CA" sz="1800" dirty="0">
                <a:effectLst/>
                <a:latin typeface="Calibri" panose="020F0502020204030204" pitchFamily="34" charset="0"/>
                <a:ea typeface="Calibri" panose="020F0502020204030204" pitchFamily="34" charset="0"/>
                <a:cs typeface="Times New Roman" panose="02020603050405020304" pitchFamily="18" charset="0"/>
              </a:rPr>
              <a:t> Miranda Ng</a:t>
            </a:r>
          </a:p>
          <a:p>
            <a:pPr marL="285750" indent="-285750">
              <a:lnSpc>
                <a:spcPct val="107000"/>
              </a:lnSpc>
              <a:spcAft>
                <a:spcPts val="12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Elections- Co Chairs, Secretary and Treasurer Positions Colleen Huggins</a:t>
            </a:r>
          </a:p>
          <a:p>
            <a:pPr marL="285750" indent="-285750">
              <a:lnSpc>
                <a:spcPct val="107000"/>
              </a:lnSpc>
              <a:spcAft>
                <a:spcPts val="12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Next Meeting Date- Tuesday January 17, 2023</a:t>
            </a:r>
          </a:p>
          <a:p>
            <a:pPr marL="285750" indent="-285750">
              <a:lnSpc>
                <a:spcPct val="107000"/>
              </a:lnSpc>
              <a:spcAft>
                <a:spcPts val="12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Fun at Home Literacy Workshop- Jennifer Skilton-Early Reading Coach</a:t>
            </a:r>
          </a:p>
          <a:p>
            <a:pPr marL="114300" indent="0">
              <a:lnSpc>
                <a:spcPct val="107000"/>
              </a:lnSpc>
              <a:spcAft>
                <a:spcPts val="1200"/>
              </a:spcAft>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a:extLst>
              <a:ext uri="{FF2B5EF4-FFF2-40B4-BE49-F238E27FC236}">
                <a16:creationId xmlns:a16="http://schemas.microsoft.com/office/drawing/2014/main" id="{5FFD0A5E-C812-41B7-B5DB-C75A3676A9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a:t>
            </a:fld>
            <a:endParaRPr lang="en-CA"/>
          </a:p>
        </p:txBody>
      </p:sp>
      <p:sp>
        <p:nvSpPr>
          <p:cNvPr id="5" name="Text Placeholder 4">
            <a:extLst>
              <a:ext uri="{FF2B5EF4-FFF2-40B4-BE49-F238E27FC236}">
                <a16:creationId xmlns:a16="http://schemas.microsoft.com/office/drawing/2014/main" id="{531595A7-5694-4FCF-9ACA-2C39B75E43FF}"/>
              </a:ext>
            </a:extLst>
          </p:cNvPr>
          <p:cNvSpPr>
            <a:spLocks noGrp="1"/>
          </p:cNvSpPr>
          <p:nvPr>
            <p:ph type="body" idx="2"/>
          </p:nvPr>
        </p:nvSpPr>
        <p:spPr/>
        <p:txBody>
          <a:bodyPr/>
          <a:lstStyle/>
          <a:p>
            <a:endParaRPr lang="en-CA"/>
          </a:p>
        </p:txBody>
      </p:sp>
    </p:spTree>
    <p:extLst>
      <p:ext uri="{BB962C8B-B14F-4D97-AF65-F5344CB8AC3E}">
        <p14:creationId xmlns:p14="http://schemas.microsoft.com/office/powerpoint/2010/main" val="48452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34F4-B33E-404F-8892-CF6831958D1B}"/>
              </a:ext>
            </a:extLst>
          </p:cNvPr>
          <p:cNvSpPr>
            <a:spLocks noGrp="1"/>
          </p:cNvSpPr>
          <p:nvPr>
            <p:ph type="title"/>
          </p:nvPr>
        </p:nvSpPr>
        <p:spPr/>
        <p:txBody>
          <a:bodyPr/>
          <a:lstStyle/>
          <a:p>
            <a:r>
              <a:rPr lang="en-CA" b="0" dirty="0">
                <a:effectLst/>
              </a:rPr>
              <a:t> </a:t>
            </a:r>
            <a:endParaRPr lang="en-CA" dirty="0"/>
          </a:p>
        </p:txBody>
      </p:sp>
      <p:sp>
        <p:nvSpPr>
          <p:cNvPr id="3" name="Text Placeholder 2">
            <a:extLst>
              <a:ext uri="{FF2B5EF4-FFF2-40B4-BE49-F238E27FC236}">
                <a16:creationId xmlns:a16="http://schemas.microsoft.com/office/drawing/2014/main" id="{BCC3F3D4-D42A-4920-BA3F-51795FD98366}"/>
              </a:ext>
            </a:extLst>
          </p:cNvPr>
          <p:cNvSpPr>
            <a:spLocks noGrp="1"/>
          </p:cNvSpPr>
          <p:nvPr>
            <p:ph type="body" idx="1"/>
          </p:nvPr>
        </p:nvSpPr>
        <p:spPr>
          <a:xfrm>
            <a:off x="457200" y="628649"/>
            <a:ext cx="8229600" cy="3886202"/>
          </a:xfrm>
        </p:spPr>
        <p:txBody>
          <a:bodyPr/>
          <a:lstStyle/>
          <a:p>
            <a:pPr marL="114300" indent="0">
              <a:buNone/>
            </a:pPr>
            <a:r>
              <a:rPr lang="en-CA" b="0" dirty="0">
                <a:effectLst/>
              </a:rPr>
              <a:t> </a:t>
            </a:r>
          </a:p>
          <a:p>
            <a:pPr marL="114300" indent="0">
              <a:buNone/>
            </a:pPr>
            <a:endParaRPr lang="en-CA" sz="1800" i="0" u="none" strike="noStrike" dirty="0">
              <a:solidFill>
                <a:srgbClr val="595959"/>
              </a:solidFill>
              <a:latin typeface="Comfortaa"/>
            </a:endParaRPr>
          </a:p>
          <a:p>
            <a:pPr marL="114300" indent="0">
              <a:buNone/>
            </a:pPr>
            <a:endParaRPr lang="en-CA" sz="4400" b="0" dirty="0">
              <a:solidFill>
                <a:srgbClr val="595959"/>
              </a:solidFill>
              <a:effectLst/>
              <a:latin typeface="Comfortaa"/>
            </a:endParaRPr>
          </a:p>
          <a:p>
            <a:pPr marL="114300" indent="0">
              <a:buNone/>
            </a:pPr>
            <a:r>
              <a:rPr lang="en-CA" sz="1800" b="0" i="0" u="none" strike="noStrike" dirty="0">
                <a:solidFill>
                  <a:srgbClr val="595959"/>
                </a:solidFill>
                <a:effectLst/>
                <a:latin typeface="Comfortaa"/>
              </a:rPr>
              <a:t>"We acknowledge we are hosted on the lands of the Mississaugas of the Anishinaabe, the Haudenosaunee Confederacy and the Wendat. We also recognise the enduring presence of all First Nations, Métis and Inuit peoples."</a:t>
            </a:r>
            <a:endParaRPr lang="en-CA" dirty="0"/>
          </a:p>
        </p:txBody>
      </p:sp>
      <p:sp>
        <p:nvSpPr>
          <p:cNvPr id="4" name="Slide Number Placeholder 3">
            <a:extLst>
              <a:ext uri="{FF2B5EF4-FFF2-40B4-BE49-F238E27FC236}">
                <a16:creationId xmlns:a16="http://schemas.microsoft.com/office/drawing/2014/main" id="{0AB203CC-5098-4B6B-8BD8-62845B8797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3</a:t>
            </a:fld>
            <a:endParaRPr lang="en-CA"/>
          </a:p>
        </p:txBody>
      </p:sp>
      <p:sp>
        <p:nvSpPr>
          <p:cNvPr id="5" name="Text Placeholder 4">
            <a:extLst>
              <a:ext uri="{FF2B5EF4-FFF2-40B4-BE49-F238E27FC236}">
                <a16:creationId xmlns:a16="http://schemas.microsoft.com/office/drawing/2014/main" id="{5D25A7F2-D728-41A0-83B6-81C3AEE4203E}"/>
              </a:ext>
            </a:extLst>
          </p:cNvPr>
          <p:cNvSpPr>
            <a:spLocks noGrp="1"/>
          </p:cNvSpPr>
          <p:nvPr>
            <p:ph type="body" idx="2"/>
          </p:nvPr>
        </p:nvSpPr>
        <p:spPr>
          <a:xfrm>
            <a:off x="2363972" y="-903169"/>
            <a:ext cx="5715000" cy="485774"/>
          </a:xfrm>
        </p:spPr>
        <p:txBody>
          <a:bodyPr/>
          <a:lstStyle/>
          <a:p>
            <a:r>
              <a:rPr lang="en-CA" b="0" dirty="0">
                <a:effectLst/>
              </a:rPr>
              <a:t> </a:t>
            </a:r>
          </a:p>
          <a:p>
            <a:endParaRPr lang="en-CA" sz="2800" b="0" i="0" u="none" strike="noStrike" dirty="0">
              <a:solidFill>
                <a:srgbClr val="000000"/>
              </a:solidFill>
              <a:latin typeface="Comfortaa"/>
            </a:endParaRPr>
          </a:p>
          <a:p>
            <a:endParaRPr lang="en-CA" sz="2800" b="0" dirty="0">
              <a:solidFill>
                <a:srgbClr val="000000"/>
              </a:solidFill>
              <a:effectLst/>
              <a:latin typeface="Comfortaa"/>
            </a:endParaRPr>
          </a:p>
          <a:p>
            <a:endParaRPr lang="en-CA" sz="2800" b="0" i="0" u="none" strike="noStrike" dirty="0">
              <a:solidFill>
                <a:srgbClr val="000000"/>
              </a:solidFill>
              <a:effectLst/>
              <a:latin typeface="Comfortaa"/>
            </a:endParaRPr>
          </a:p>
          <a:p>
            <a:r>
              <a:rPr lang="en-CA" sz="2800" b="0" i="0" u="none" strike="noStrike" dirty="0">
                <a:solidFill>
                  <a:srgbClr val="000000"/>
                </a:solidFill>
                <a:effectLst/>
                <a:latin typeface="Comfortaa"/>
              </a:rPr>
              <a:t>Land Acknowledgement</a:t>
            </a:r>
            <a:endParaRPr lang="en-CA" sz="2800" dirty="0"/>
          </a:p>
        </p:txBody>
      </p:sp>
      <p:pic>
        <p:nvPicPr>
          <p:cNvPr id="3074" name="Picture 2">
            <a:extLst>
              <a:ext uri="{FF2B5EF4-FFF2-40B4-BE49-F238E27FC236}">
                <a16:creationId xmlns:a16="http://schemas.microsoft.com/office/drawing/2014/main" id="{B7CB4707-585E-4470-B452-950F27A5F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122" y="968494"/>
            <a:ext cx="110490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5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56058558d0_0_20"/>
          <p:cNvSpPr txBox="1">
            <a:spLocks noGrp="1"/>
          </p:cNvSpPr>
          <p:nvPr>
            <p:ph type="body" idx="1"/>
          </p:nvPr>
        </p:nvSpPr>
        <p:spPr>
          <a:xfrm>
            <a:off x="457200" y="1167525"/>
            <a:ext cx="8229600" cy="3645000"/>
          </a:xfrm>
          <a:prstGeom prst="rect">
            <a:avLst/>
          </a:prstGeom>
        </p:spPr>
        <p:txBody>
          <a:bodyPr spcFirstLastPara="1" wrap="square" lIns="91425" tIns="45700" rIns="91425" bIns="45700" anchor="t" anchorCtr="0">
            <a:noAutofit/>
          </a:bodyPr>
          <a:lstStyle/>
          <a:p>
            <a:pPr rtl="0">
              <a:spcBef>
                <a:spcPts val="600"/>
              </a:spcBef>
              <a:spcAft>
                <a:spcPts val="0"/>
              </a:spcAft>
            </a:pPr>
            <a:r>
              <a:rPr lang="en-CA" sz="1800" b="0" i="0" u="none" strike="noStrike" dirty="0">
                <a:solidFill>
                  <a:srgbClr val="073763"/>
                </a:solidFill>
                <a:effectLst/>
                <a:latin typeface="Roboto" panose="02000000000000000000" pitchFamily="2" charset="0"/>
              </a:rPr>
              <a:t>“Collaborative inquiry is a process in which educators come together to </a:t>
            </a:r>
            <a:r>
              <a:rPr lang="en-CA" sz="1800" b="0" i="0" u="sng" strike="noStrike" dirty="0">
                <a:solidFill>
                  <a:srgbClr val="073763"/>
                </a:solidFill>
                <a:effectLst/>
                <a:latin typeface="Roboto" panose="02000000000000000000" pitchFamily="2" charset="0"/>
              </a:rPr>
              <a:t>examine their own educational practice </a:t>
            </a:r>
            <a:r>
              <a:rPr lang="en-CA" sz="1800" b="0" i="0" u="none" strike="noStrike" dirty="0">
                <a:solidFill>
                  <a:srgbClr val="073763"/>
                </a:solidFill>
                <a:effectLst/>
                <a:latin typeface="Roboto" panose="02000000000000000000" pitchFamily="2" charset="0"/>
              </a:rPr>
              <a:t>in addressing a student or classroom issue, taking into consideration </a:t>
            </a:r>
            <a:r>
              <a:rPr lang="en-CA" sz="1800" b="0" i="0" u="sng" strike="noStrike" dirty="0">
                <a:solidFill>
                  <a:srgbClr val="073763"/>
                </a:solidFill>
                <a:effectLst/>
                <a:latin typeface="Roboto" panose="02000000000000000000" pitchFamily="2" charset="0"/>
              </a:rPr>
              <a:t>student learning needs.</a:t>
            </a:r>
          </a:p>
          <a:p>
            <a:pPr marL="114300" indent="0" rtl="0">
              <a:spcBef>
                <a:spcPts val="0"/>
              </a:spcBef>
              <a:spcAft>
                <a:spcPts val="0"/>
              </a:spcAft>
              <a:buNone/>
            </a:pPr>
            <a:br>
              <a:rPr lang="en-CA" sz="800" dirty="0"/>
            </a:br>
            <a:endParaRPr lang="en-CA" sz="800" b="0" dirty="0">
              <a:effectLst/>
            </a:endParaRPr>
          </a:p>
          <a:p>
            <a:pPr rtl="0">
              <a:spcBef>
                <a:spcPts val="600"/>
              </a:spcBef>
              <a:spcAft>
                <a:spcPts val="0"/>
              </a:spcAft>
            </a:pPr>
            <a:r>
              <a:rPr lang="en-CA" sz="1800" b="0" i="0" u="none" strike="noStrike" dirty="0">
                <a:solidFill>
                  <a:srgbClr val="073763"/>
                </a:solidFill>
                <a:effectLst/>
                <a:latin typeface="Roboto" panose="02000000000000000000" pitchFamily="2" charset="0"/>
              </a:rPr>
              <a:t>Teams (Kindergarten, Primary, Junior, DD) work together to narrow their respective question, gather and analyze evidence, determine action steps, and share their findings and recommendations.”</a:t>
            </a:r>
            <a:endParaRPr lang="en-CA" sz="800" b="0" dirty="0">
              <a:effectLst/>
            </a:endParaRPr>
          </a:p>
          <a:p>
            <a:pPr marL="114300" indent="0">
              <a:buNone/>
            </a:pPr>
            <a:br>
              <a:rPr lang="en-CA" sz="800" dirty="0"/>
            </a:br>
            <a:r>
              <a:rPr lang="en-CA" sz="400" dirty="0">
                <a:latin typeface="Arial"/>
                <a:ea typeface="Arial"/>
                <a:cs typeface="Arial"/>
                <a:sym typeface="Arial"/>
              </a:rPr>
              <a:t> </a:t>
            </a:r>
            <a:endParaRPr sz="1000" dirty="0"/>
          </a:p>
        </p:txBody>
      </p:sp>
      <p:sp>
        <p:nvSpPr>
          <p:cNvPr id="288" name="Google Shape;288;g156058558d0_0_20"/>
          <p:cNvSpPr txBox="1">
            <a:spLocks noGrp="1"/>
          </p:cNvSpPr>
          <p:nvPr>
            <p:ph type="title"/>
          </p:nvPr>
        </p:nvSpPr>
        <p:spPr>
          <a:xfrm>
            <a:off x="441600" y="274525"/>
            <a:ext cx="8260800" cy="9981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990"/>
              <a:buFont typeface="Arial"/>
              <a:buNone/>
            </a:pPr>
            <a:r>
              <a:rPr lang="en-CA" sz="2750" dirty="0">
                <a:latin typeface="Arial"/>
                <a:ea typeface="Arial"/>
                <a:cs typeface="Arial"/>
                <a:sym typeface="Arial"/>
              </a:rPr>
              <a:t>Collaborative Inquiry</a:t>
            </a:r>
            <a:endParaRPr sz="2750" dirty="0">
              <a:latin typeface="Arial"/>
              <a:ea typeface="Arial"/>
              <a:cs typeface="Arial"/>
              <a:sym typeface="Arial"/>
            </a:endParaRPr>
          </a:p>
        </p:txBody>
      </p:sp>
      <p:sp>
        <p:nvSpPr>
          <p:cNvPr id="289" name="Google Shape;289;g156058558d0_0_20"/>
          <p:cNvSpPr txBox="1">
            <a:spLocks noGrp="1"/>
          </p:cNvSpPr>
          <p:nvPr>
            <p:ph type="sldNum" idx="12"/>
          </p:nvPr>
        </p:nvSpPr>
        <p:spPr>
          <a:xfrm>
            <a:off x="8405650" y="4583925"/>
            <a:ext cx="456900" cy="228600"/>
          </a:xfrm>
          <a:prstGeom prst="rect">
            <a:avLst/>
          </a:prstGeom>
        </p:spPr>
        <p:txBody>
          <a:bodyPr spcFirstLastPara="1" wrap="square" lIns="91425" tIns="45700" rIns="91425" bIns="0" anchor="b" anchorCtr="1">
            <a:noAutofit/>
          </a:bodyPr>
          <a:lstStyle/>
          <a:p>
            <a:pPr marL="0" lvl="0" indent="0" algn="r" rtl="0">
              <a:spcBef>
                <a:spcPts val="0"/>
              </a:spcBef>
              <a:spcAft>
                <a:spcPts val="0"/>
              </a:spcAft>
              <a:buClr>
                <a:srgbClr val="000000"/>
              </a:buClr>
              <a:buSzPts val="1200"/>
              <a:buFont typeface="Arial"/>
              <a:buNone/>
            </a:pPr>
            <a:fld id="{00000000-1234-1234-1234-123412341234}" type="slidenum">
              <a:rPr lang="en-CA" sz="1300" b="1">
                <a:solidFill>
                  <a:schemeClr val="dk1"/>
                </a:solidFill>
                <a:latin typeface="Arial"/>
                <a:ea typeface="Arial"/>
                <a:cs typeface="Arial"/>
                <a:sym typeface="Arial"/>
              </a:rPr>
              <a:t>4</a:t>
            </a:fld>
            <a:endParaRPr sz="1300" b="1">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BAAC-EEC8-469B-8E84-95A2F33DDFEE}"/>
              </a:ext>
            </a:extLst>
          </p:cNvPr>
          <p:cNvSpPr>
            <a:spLocks noGrp="1"/>
          </p:cNvSpPr>
          <p:nvPr>
            <p:ph type="title"/>
          </p:nvPr>
        </p:nvSpPr>
        <p:spPr/>
        <p:txBody>
          <a:bodyPr/>
          <a:lstStyle/>
          <a:p>
            <a:r>
              <a:rPr lang="en-CA" sz="1800" dirty="0">
                <a:solidFill>
                  <a:srgbClr val="000000"/>
                </a:solidFill>
                <a:effectLst/>
                <a:latin typeface="Arial" panose="020B0604020202020204" pitchFamily="34" charset="0"/>
                <a:ea typeface="Times New Roman" panose="02020603050405020304" pitchFamily="18" charset="0"/>
              </a:rPr>
              <a:t>Volunteer Readers Programme </a:t>
            </a:r>
            <a:endParaRPr lang="en-CA" dirty="0"/>
          </a:p>
        </p:txBody>
      </p:sp>
      <p:sp>
        <p:nvSpPr>
          <p:cNvPr id="3" name="Text Placeholder 2">
            <a:extLst>
              <a:ext uri="{FF2B5EF4-FFF2-40B4-BE49-F238E27FC236}">
                <a16:creationId xmlns:a16="http://schemas.microsoft.com/office/drawing/2014/main" id="{A7756548-57AF-4947-B413-5F38249571E9}"/>
              </a:ext>
            </a:extLst>
          </p:cNvPr>
          <p:cNvSpPr>
            <a:spLocks noGrp="1"/>
          </p:cNvSpPr>
          <p:nvPr>
            <p:ph type="body" idx="1"/>
          </p:nvPr>
        </p:nvSpPr>
        <p:spPr>
          <a:xfrm>
            <a:off x="0" y="1116419"/>
            <a:ext cx="8686800" cy="3398432"/>
          </a:xfrm>
        </p:spPr>
        <p:txBody>
          <a:bodyPr/>
          <a:lstStyle/>
          <a:p>
            <a:endParaRPr lang="en-CA" dirty="0">
              <a:solidFill>
                <a:schemeClr val="tx1"/>
              </a:solidFill>
            </a:endParaRPr>
          </a:p>
          <a:p>
            <a:endParaRPr lang="en-CA" dirty="0">
              <a:solidFill>
                <a:schemeClr val="tx1"/>
              </a:solidFill>
            </a:endParaRPr>
          </a:p>
        </p:txBody>
      </p:sp>
      <p:sp>
        <p:nvSpPr>
          <p:cNvPr id="4" name="Slide Number Placeholder 3">
            <a:extLst>
              <a:ext uri="{FF2B5EF4-FFF2-40B4-BE49-F238E27FC236}">
                <a16:creationId xmlns:a16="http://schemas.microsoft.com/office/drawing/2014/main" id="{CE60E7E5-360B-4AA2-86D0-9DD782368B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5</a:t>
            </a:fld>
            <a:endParaRPr lang="en-CA"/>
          </a:p>
        </p:txBody>
      </p:sp>
      <p:sp>
        <p:nvSpPr>
          <p:cNvPr id="5" name="Text Placeholder 4">
            <a:extLst>
              <a:ext uri="{FF2B5EF4-FFF2-40B4-BE49-F238E27FC236}">
                <a16:creationId xmlns:a16="http://schemas.microsoft.com/office/drawing/2014/main" id="{5A03AE68-BBBD-4AAA-8CA3-F7EE11CC8D2F}"/>
              </a:ext>
            </a:extLst>
          </p:cNvPr>
          <p:cNvSpPr>
            <a:spLocks noGrp="1"/>
          </p:cNvSpPr>
          <p:nvPr>
            <p:ph type="body" idx="2"/>
          </p:nvPr>
        </p:nvSpPr>
        <p:spPr/>
        <p:txBody>
          <a:bodyPr/>
          <a:lstStyle/>
          <a:p>
            <a:endParaRPr lang="en-CA"/>
          </a:p>
        </p:txBody>
      </p:sp>
      <p:sp>
        <p:nvSpPr>
          <p:cNvPr id="8" name="Rectangle 5">
            <a:extLst>
              <a:ext uri="{FF2B5EF4-FFF2-40B4-BE49-F238E27FC236}">
                <a16:creationId xmlns:a16="http://schemas.microsoft.com/office/drawing/2014/main" id="{CE367366-D40B-499A-81D5-518072670CD4}"/>
              </a:ext>
            </a:extLst>
          </p:cNvPr>
          <p:cNvSpPr>
            <a:spLocks noChangeArrowheads="1"/>
          </p:cNvSpPr>
          <p:nvPr/>
        </p:nvSpPr>
        <p:spPr bwMode="auto">
          <a:xfrm>
            <a:off x="152400" y="-3589106"/>
            <a:ext cx="9292814" cy="769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1"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a:solidFill>
                <a:srgbClr val="1F497D"/>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1"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a:solidFill>
                <a:srgbClr val="1F497D"/>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1"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a:solidFill>
                <a:srgbClr val="1F497D"/>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1"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a:solidFill>
                <a:srgbClr val="1F497D"/>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1"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a:solidFill>
                <a:srgbClr val="1F497D"/>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1"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a:solidFill>
                <a:srgbClr val="1F497D"/>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1"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a:solidFill>
                <a:srgbClr val="1F497D"/>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1"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a:solidFill>
                <a:srgbClr val="1F497D"/>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1"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a:solidFill>
                <a:srgbClr val="1F497D"/>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1"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1"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a:solidFill>
                <a:srgbClr val="1F497D"/>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1"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i="1" dirty="0">
              <a:solidFill>
                <a:srgbClr val="1F497D"/>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1"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1"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1F497D"/>
                </a:solidFill>
                <a:effectLst/>
                <a:latin typeface="Arial" panose="020B0604020202020204" pitchFamily="34" charset="0"/>
                <a:ea typeface="Calibri" panose="020F0502020204030204" pitchFamily="34" charset="0"/>
              </a:rPr>
              <a:t>Read with grade 1-2 children during school hours </a:t>
            </a:r>
            <a:endParaRPr kumimoji="0" lang="en-CA"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1F497D"/>
                </a:solidFill>
                <a:effectLst/>
                <a:latin typeface="Arial" panose="020B0604020202020204" pitchFamily="34" charset="0"/>
                <a:ea typeface="Calibri" panose="020F0502020204030204" pitchFamily="34" charset="0"/>
              </a:rPr>
              <a:t>• Only 2 hours weekly or every other week </a:t>
            </a:r>
            <a:endParaRPr kumimoji="0" lang="en-CA"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F497D"/>
                </a:solidFill>
                <a:effectLst/>
                <a:latin typeface="Arial" panose="020B0604020202020204" pitchFamily="34" charset="0"/>
                <a:ea typeface="Calibri" panose="020F0502020204030204" pitchFamily="34" charset="0"/>
              </a:rPr>
              <a:t>• </a:t>
            </a:r>
            <a:r>
              <a:rPr kumimoji="0" lang="en-US" altLang="en-US" b="0" i="1" u="none" strike="noStrike" cap="none" normalizeH="0" baseline="0" dirty="0">
                <a:ln>
                  <a:noFill/>
                </a:ln>
                <a:solidFill>
                  <a:srgbClr val="1F497D"/>
                </a:solidFill>
                <a:effectLst/>
                <a:latin typeface="Arial" panose="020B0604020202020204" pitchFamily="34" charset="0"/>
                <a:ea typeface="Calibri" panose="020F0502020204030204" pitchFamily="34" charset="0"/>
              </a:rPr>
              <a:t>No experience required, training provided </a:t>
            </a:r>
            <a:endParaRPr kumimoji="0" lang="en-CA"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F497D"/>
                </a:solidFill>
                <a:effectLst/>
                <a:latin typeface="Arial" panose="020B0604020202020204" pitchFamily="34" charset="0"/>
                <a:ea typeface="Calibri" panose="020F0502020204030204" pitchFamily="34" charset="0"/>
              </a:rPr>
              <a:t>• </a:t>
            </a:r>
            <a:r>
              <a:rPr kumimoji="0" lang="en-US" altLang="en-US" b="0" i="1" u="none" strike="noStrike" cap="none" normalizeH="0" baseline="0" dirty="0">
                <a:ln>
                  <a:noFill/>
                </a:ln>
                <a:solidFill>
                  <a:srgbClr val="1F497D"/>
                </a:solidFill>
                <a:effectLst/>
                <a:latin typeface="Arial" panose="020B0604020202020204" pitchFamily="34" charset="0"/>
                <a:ea typeface="Calibri" panose="020F0502020204030204" pitchFamily="34" charset="0"/>
              </a:rPr>
              <a:t>A school within your community and a schedule to fit your lifestyle </a:t>
            </a:r>
            <a:endParaRPr kumimoji="0" lang="en-CA"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F497D"/>
                </a:solidFill>
                <a:effectLst/>
                <a:latin typeface="Arial" panose="020B0604020202020204" pitchFamily="34" charset="0"/>
                <a:ea typeface="Calibri" panose="020F0502020204030204" pitchFamily="34" charset="0"/>
              </a:rPr>
              <a:t>• </a:t>
            </a:r>
            <a:r>
              <a:rPr kumimoji="0" lang="en-US" altLang="en-US" b="0" i="1" u="none" strike="noStrike" cap="none" normalizeH="0" baseline="0" dirty="0">
                <a:ln>
                  <a:noFill/>
                </a:ln>
                <a:solidFill>
                  <a:srgbClr val="1F497D"/>
                </a:solidFill>
                <a:effectLst/>
                <a:latin typeface="Arial" panose="020B0604020202020204" pitchFamily="34" charset="0"/>
                <a:ea typeface="Calibri" panose="020F0502020204030204" pitchFamily="34" charset="0"/>
              </a:rPr>
              <a:t>Goal:  to instill a love of reading in children, and improve their reading skills → future success </a:t>
            </a:r>
            <a:endParaRPr kumimoji="0" lang="en-CA"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rgbClr val="1F497D"/>
                </a:solidFill>
                <a:effectLst/>
                <a:latin typeface="Arial" panose="020B0604020202020204" pitchFamily="34" charset="0"/>
                <a:ea typeface="Calibri" panose="020F0502020204030204" pitchFamily="34" charset="0"/>
              </a:rPr>
              <a:t>VOLUNTEER READERS PROGRAMME (VRP)</a:t>
            </a:r>
            <a:endParaRPr kumimoji="0" lang="en-CA"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1F497D"/>
                </a:solidFill>
                <a:effectLst/>
                <a:latin typeface="Arial" panose="020B0604020202020204" pitchFamily="34" charset="0"/>
                <a:ea typeface="Calibri" panose="020F0502020204030204" pitchFamily="34" charset="0"/>
              </a:rPr>
              <a:t>VRP, a registered charitable organization, has programs in several elementary schools at present and is expanding.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1F497D"/>
                </a:solidFill>
                <a:effectLst/>
                <a:latin typeface="Arial" panose="020B0604020202020204" pitchFamily="34" charset="0"/>
                <a:ea typeface="Calibri" panose="020F0502020204030204" pitchFamily="34" charset="0"/>
              </a:rPr>
              <a:t>Our volunteers help  children in Grades 1-2 who are struggling with reading.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1F497D"/>
                </a:solidFill>
                <a:effectLst/>
                <a:latin typeface="Arial" panose="020B0604020202020204" pitchFamily="34" charset="0"/>
                <a:ea typeface="Calibri" panose="020F0502020204030204" pitchFamily="34" charset="0"/>
              </a:rPr>
              <a:t>POST-PANDEMIC DEMAND IS HUGE; MORE VOLUNTEERS ARE NEEDED!</a:t>
            </a:r>
            <a:endParaRPr kumimoji="0" lang="en-CA"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100" name="Picture 2">
            <a:extLst>
              <a:ext uri="{FF2B5EF4-FFF2-40B4-BE49-F238E27FC236}">
                <a16:creationId xmlns:a16="http://schemas.microsoft.com/office/drawing/2014/main" id="{4D7D033B-84E1-477A-A0E8-BA2215B61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7146925"/>
            <a:ext cx="1695450" cy="16573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53FD54BE-CE56-456A-ABD5-1339E8303408}"/>
              </a:ext>
            </a:extLst>
          </p:cNvPr>
          <p:cNvSpPr>
            <a:spLocks noChangeArrowheads="1"/>
          </p:cNvSpPr>
          <p:nvPr/>
        </p:nvSpPr>
        <p:spPr bwMode="auto">
          <a:xfrm rot="10800000" flipV="1">
            <a:off x="784653" y="948848"/>
            <a:ext cx="757469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1F497D"/>
                </a:solidFill>
                <a:effectLst/>
                <a:latin typeface="Arial" panose="020B0604020202020204" pitchFamily="34" charset="0"/>
                <a:ea typeface="Calibri" panose="020F0502020204030204" pitchFamily="34" charset="0"/>
              </a:rPr>
              <a:t>Visit our website:    </a:t>
            </a:r>
            <a:r>
              <a:rPr kumimoji="0" lang="en-US" altLang="en-US" sz="1400" b="0" i="1"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3"/>
              </a:rPr>
              <a:t>www.volunteerreaders.ca</a:t>
            </a:r>
            <a:endParaRPr kumimoji="0" lang="en-CA"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1F497D"/>
                </a:solidFill>
                <a:effectLst/>
                <a:latin typeface="Arial" panose="020B0604020202020204" pitchFamily="34" charset="0"/>
                <a:ea typeface="Calibri" panose="020F0502020204030204" pitchFamily="34" charset="0"/>
              </a:rPr>
              <a:t>To volunteer contact: Kristina Hunt, Managing Coordinator, kristinavrp@gmail.com; 416-220-5928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733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7EBE-193C-4469-B57C-7ACDF7E26432}"/>
              </a:ext>
            </a:extLst>
          </p:cNvPr>
          <p:cNvSpPr>
            <a:spLocks noGrp="1"/>
          </p:cNvSpPr>
          <p:nvPr>
            <p:ph type="title"/>
          </p:nvPr>
        </p:nvSpPr>
        <p:spPr/>
        <p:txBody>
          <a:bodyPr/>
          <a:lstStyle/>
          <a:p>
            <a:r>
              <a:rPr lang="en-CA" dirty="0"/>
              <a:t>Clubs</a:t>
            </a:r>
          </a:p>
        </p:txBody>
      </p:sp>
      <p:sp>
        <p:nvSpPr>
          <p:cNvPr id="3" name="Text Placeholder 2">
            <a:extLst>
              <a:ext uri="{FF2B5EF4-FFF2-40B4-BE49-F238E27FC236}">
                <a16:creationId xmlns:a16="http://schemas.microsoft.com/office/drawing/2014/main" id="{AAFE242A-CC92-46D8-80EC-4A1F60A32CC5}"/>
              </a:ext>
            </a:extLst>
          </p:cNvPr>
          <p:cNvSpPr>
            <a:spLocks noGrp="1"/>
          </p:cNvSpPr>
          <p:nvPr>
            <p:ph type="body" idx="1"/>
          </p:nvPr>
        </p:nvSpPr>
        <p:spPr>
          <a:xfrm>
            <a:off x="457200" y="1236901"/>
            <a:ext cx="8229600" cy="3277950"/>
          </a:xfrm>
        </p:spPr>
        <p:txBody>
          <a:bodyPr>
            <a:normAutofit/>
          </a:bodyPr>
          <a:lstStyle/>
          <a:p>
            <a:r>
              <a:rPr lang="en-CA" sz="2800" dirty="0"/>
              <a:t>Boys Empowerment – Game On!</a:t>
            </a:r>
          </a:p>
          <a:p>
            <a:r>
              <a:rPr lang="en-CA" sz="2800"/>
              <a:t>Girls Empowerment </a:t>
            </a:r>
            <a:r>
              <a:rPr lang="en-CA" sz="2800" dirty="0"/>
              <a:t>Program</a:t>
            </a:r>
          </a:p>
          <a:p>
            <a:r>
              <a:rPr lang="en-CA" sz="2800" dirty="0"/>
              <a:t>Glee Club</a:t>
            </a:r>
          </a:p>
          <a:p>
            <a:r>
              <a:rPr lang="en-CA" sz="2800" dirty="0"/>
              <a:t>Leadership Opportunities – Kindergarten, Library, Morning Announcements, Student Council</a:t>
            </a:r>
          </a:p>
        </p:txBody>
      </p:sp>
      <p:sp>
        <p:nvSpPr>
          <p:cNvPr id="4" name="Slide Number Placeholder 3">
            <a:extLst>
              <a:ext uri="{FF2B5EF4-FFF2-40B4-BE49-F238E27FC236}">
                <a16:creationId xmlns:a16="http://schemas.microsoft.com/office/drawing/2014/main" id="{61A3BCB0-20D9-4F39-A765-E29095B11A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6</a:t>
            </a:fld>
            <a:endParaRPr lang="en-CA"/>
          </a:p>
        </p:txBody>
      </p:sp>
    </p:spTree>
    <p:extLst>
      <p:ext uri="{BB962C8B-B14F-4D97-AF65-F5344CB8AC3E}">
        <p14:creationId xmlns:p14="http://schemas.microsoft.com/office/powerpoint/2010/main" val="289737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569ddd57e3_0_14"/>
          <p:cNvSpPr txBox="1">
            <a:spLocks noGrp="1"/>
          </p:cNvSpPr>
          <p:nvPr>
            <p:ph type="title"/>
          </p:nvPr>
        </p:nvSpPr>
        <p:spPr>
          <a:xfrm>
            <a:off x="311700" y="268450"/>
            <a:ext cx="8520600" cy="9171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1200"/>
              </a:spcBef>
              <a:spcAft>
                <a:spcPts val="1200"/>
              </a:spcAft>
              <a:buClr>
                <a:schemeClr val="dk1"/>
              </a:buClr>
              <a:buSzPts val="1100"/>
              <a:buFont typeface="Arial"/>
              <a:buNone/>
            </a:pPr>
            <a:r>
              <a:rPr lang="en-CA" sz="2800" b="1">
                <a:latin typeface="Arial"/>
                <a:ea typeface="Arial"/>
                <a:cs typeface="Arial"/>
                <a:sym typeface="Arial"/>
              </a:rPr>
              <a:t>K-Gr. 1 IEP Strategy and Gr. 2-12 IEP Review Reminders</a:t>
            </a:r>
            <a:endParaRPr sz="2800" b="1">
              <a:latin typeface="Arial"/>
              <a:ea typeface="Arial"/>
              <a:cs typeface="Arial"/>
              <a:sym typeface="Arial"/>
            </a:endParaRPr>
          </a:p>
        </p:txBody>
      </p:sp>
      <p:sp>
        <p:nvSpPr>
          <p:cNvPr id="302" name="Google Shape;302;g1569ddd57e3_0_14"/>
          <p:cNvSpPr txBox="1">
            <a:spLocks noGrp="1"/>
          </p:cNvSpPr>
          <p:nvPr>
            <p:ph type="body" idx="1"/>
          </p:nvPr>
        </p:nvSpPr>
        <p:spPr>
          <a:xfrm>
            <a:off x="630150" y="1322625"/>
            <a:ext cx="7883700" cy="32613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1200"/>
              </a:spcBef>
              <a:spcAft>
                <a:spcPts val="0"/>
              </a:spcAft>
              <a:buClr>
                <a:srgbClr val="333333"/>
              </a:buClr>
              <a:buSzPts val="1900"/>
              <a:buFont typeface="Arial"/>
              <a:buChar char="●"/>
            </a:pPr>
            <a:r>
              <a:rPr lang="en-CA" sz="1900" dirty="0">
                <a:solidFill>
                  <a:srgbClr val="333333"/>
                </a:solidFill>
                <a:highlight>
                  <a:srgbClr val="FFFFFF"/>
                </a:highlight>
                <a:latin typeface="Arial"/>
                <a:ea typeface="Arial"/>
                <a:cs typeface="Arial"/>
                <a:sym typeface="Arial"/>
              </a:rPr>
              <a:t>Before any child in JK/SK/Grade 1 is placed on an IEP, the Principal will consult with their SOE to review the decision, explore alternatives and reach agreement before proceeding. Why this child? Why an IEP? Why at this time?</a:t>
            </a:r>
            <a:endParaRPr sz="1900" dirty="0">
              <a:solidFill>
                <a:srgbClr val="333333"/>
              </a:solidFill>
              <a:highlight>
                <a:srgbClr val="FFFFFF"/>
              </a:highlight>
              <a:latin typeface="Arial"/>
              <a:ea typeface="Arial"/>
              <a:cs typeface="Arial"/>
              <a:sym typeface="Arial"/>
            </a:endParaRPr>
          </a:p>
          <a:p>
            <a:pPr marL="457200" lvl="0" indent="0" algn="l" rtl="0">
              <a:lnSpc>
                <a:spcPct val="115000"/>
              </a:lnSpc>
              <a:spcBef>
                <a:spcPts val="0"/>
              </a:spcBef>
              <a:spcAft>
                <a:spcPts val="0"/>
              </a:spcAft>
              <a:buNone/>
            </a:pPr>
            <a:endParaRPr sz="1900" dirty="0">
              <a:solidFill>
                <a:srgbClr val="333333"/>
              </a:solidFill>
              <a:highlight>
                <a:srgbClr val="FFFFFF"/>
              </a:highlight>
              <a:latin typeface="Arial"/>
              <a:ea typeface="Arial"/>
              <a:cs typeface="Arial"/>
              <a:sym typeface="Arial"/>
            </a:endParaRPr>
          </a:p>
          <a:p>
            <a:pPr marL="457200" lvl="0" indent="-349250" algn="l" rtl="0">
              <a:lnSpc>
                <a:spcPct val="115000"/>
              </a:lnSpc>
              <a:spcBef>
                <a:spcPts val="0"/>
              </a:spcBef>
              <a:spcAft>
                <a:spcPts val="0"/>
              </a:spcAft>
              <a:buClr>
                <a:srgbClr val="333333"/>
              </a:buClr>
              <a:buSzPts val="1900"/>
              <a:buFont typeface="Arial"/>
              <a:buChar char="●"/>
            </a:pPr>
            <a:r>
              <a:rPr lang="en-CA" sz="1900" dirty="0">
                <a:solidFill>
                  <a:srgbClr val="333333"/>
                </a:solidFill>
                <a:highlight>
                  <a:srgbClr val="FFFFFF"/>
                </a:highlight>
                <a:latin typeface="Arial"/>
                <a:ea typeface="Arial"/>
                <a:cs typeface="Arial"/>
                <a:sym typeface="Arial"/>
              </a:rPr>
              <a:t>For students in Grades 2 to 12, staff are reminded to review whether or not an IEP is still necessary for this year.</a:t>
            </a:r>
            <a:endParaRPr sz="1900" dirty="0">
              <a:solidFill>
                <a:srgbClr val="33333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700" dirty="0">
              <a:solidFill>
                <a:srgbClr val="6D9EEB"/>
              </a:solidFill>
              <a:highlight>
                <a:srgbClr val="FFFFFF"/>
              </a:highlight>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endParaRPr sz="2700" dirty="0">
              <a:highlight>
                <a:srgbClr val="FFFFFF"/>
              </a:highlight>
            </a:endParaRPr>
          </a:p>
        </p:txBody>
      </p:sp>
      <p:sp>
        <p:nvSpPr>
          <p:cNvPr id="303" name="Google Shape;303;g1569ddd57e3_0_14"/>
          <p:cNvSpPr txBox="1">
            <a:spLocks noGrp="1"/>
          </p:cNvSpPr>
          <p:nvPr>
            <p:ph type="sldNum" idx="12"/>
          </p:nvPr>
        </p:nvSpPr>
        <p:spPr>
          <a:xfrm>
            <a:off x="8405650" y="4583925"/>
            <a:ext cx="456900" cy="228600"/>
          </a:xfrm>
          <a:prstGeom prst="rect">
            <a:avLst/>
          </a:prstGeom>
        </p:spPr>
        <p:txBody>
          <a:bodyPr spcFirstLastPara="1" wrap="square" lIns="91425" tIns="45700" rIns="91425" bIns="0" anchor="b" anchorCtr="1">
            <a:noAutofit/>
          </a:bodyPr>
          <a:lstStyle/>
          <a:p>
            <a:pPr marL="0" lvl="0" indent="0" algn="r" rtl="0">
              <a:spcBef>
                <a:spcPts val="0"/>
              </a:spcBef>
              <a:spcAft>
                <a:spcPts val="0"/>
              </a:spcAft>
              <a:buClr>
                <a:srgbClr val="000000"/>
              </a:buClr>
              <a:buSzPts val="1200"/>
              <a:buFont typeface="Arial"/>
              <a:buNone/>
            </a:pPr>
            <a:fld id="{00000000-1234-1234-1234-123412341234}" type="slidenum">
              <a:rPr lang="en-CA" sz="1300" b="1">
                <a:solidFill>
                  <a:schemeClr val="dk1"/>
                </a:solidFill>
                <a:latin typeface="Arial"/>
                <a:ea typeface="Arial"/>
                <a:cs typeface="Arial"/>
                <a:sym typeface="Arial"/>
              </a:rPr>
              <a:t>7</a:t>
            </a:fld>
            <a:endParaRPr sz="1300" b="1">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569ddd57e3_0_335"/>
          <p:cNvSpPr txBox="1">
            <a:spLocks noGrp="1"/>
          </p:cNvSpPr>
          <p:nvPr>
            <p:ph type="title"/>
          </p:nvPr>
        </p:nvSpPr>
        <p:spPr>
          <a:xfrm>
            <a:off x="311700" y="268450"/>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1200"/>
              </a:spcBef>
              <a:spcAft>
                <a:spcPts val="1200"/>
              </a:spcAft>
              <a:buClr>
                <a:schemeClr val="dk1"/>
              </a:buClr>
              <a:buSzPts val="1100"/>
              <a:buFont typeface="Arial"/>
              <a:buNone/>
            </a:pPr>
            <a:r>
              <a:rPr lang="en-CA" b="1">
                <a:latin typeface="Arial"/>
                <a:ea typeface="Arial"/>
                <a:cs typeface="Arial"/>
                <a:sym typeface="Arial"/>
              </a:rPr>
              <a:t>Universal Screening</a:t>
            </a:r>
            <a:endParaRPr b="1">
              <a:latin typeface="Arial"/>
              <a:ea typeface="Arial"/>
              <a:cs typeface="Arial"/>
              <a:sym typeface="Arial"/>
            </a:endParaRPr>
          </a:p>
        </p:txBody>
      </p:sp>
      <p:sp>
        <p:nvSpPr>
          <p:cNvPr id="309" name="Google Shape;309;g1569ddd57e3_0_335"/>
          <p:cNvSpPr txBox="1">
            <a:spLocks noGrp="1"/>
          </p:cNvSpPr>
          <p:nvPr>
            <p:ph type="body" idx="1"/>
          </p:nvPr>
        </p:nvSpPr>
        <p:spPr>
          <a:xfrm>
            <a:off x="311700" y="841150"/>
            <a:ext cx="8520600" cy="3880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9090"/>
              </a:lnSpc>
              <a:spcBef>
                <a:spcPts val="1200"/>
              </a:spcBef>
              <a:spcAft>
                <a:spcPts val="0"/>
              </a:spcAft>
              <a:buNone/>
            </a:pPr>
            <a:r>
              <a:rPr lang="en-CA" sz="2200" dirty="0">
                <a:latin typeface="Arial"/>
                <a:ea typeface="Arial"/>
                <a:cs typeface="Arial"/>
                <a:sym typeface="Arial"/>
              </a:rPr>
              <a:t>Schools will continue to use the online process this year. The focus will be on the different ways that teachers can use the results to plan instruction and assessments for all students. </a:t>
            </a:r>
            <a:endParaRPr sz="2200" dirty="0">
              <a:latin typeface="Arial"/>
              <a:ea typeface="Arial"/>
              <a:cs typeface="Arial"/>
              <a:sym typeface="Arial"/>
            </a:endParaRPr>
          </a:p>
          <a:p>
            <a:pPr marL="0" lvl="0" indent="457200" algn="l" rtl="0">
              <a:lnSpc>
                <a:spcPct val="100000"/>
              </a:lnSpc>
              <a:spcBef>
                <a:spcPts val="1200"/>
              </a:spcBef>
              <a:spcAft>
                <a:spcPts val="0"/>
              </a:spcAft>
              <a:buClr>
                <a:schemeClr val="dk1"/>
              </a:buClr>
              <a:buSzPts val="1100"/>
              <a:buFont typeface="Arial"/>
              <a:buNone/>
            </a:pPr>
            <a:r>
              <a:rPr lang="en-CA" sz="2000" b="1" dirty="0">
                <a:latin typeface="Arial"/>
                <a:ea typeface="Arial"/>
                <a:cs typeface="Arial"/>
                <a:sym typeface="Arial"/>
              </a:rPr>
              <a:t>Administration of Test</a:t>
            </a:r>
            <a:r>
              <a:rPr lang="en-CA" sz="2000" dirty="0">
                <a:latin typeface="Arial"/>
                <a:ea typeface="Arial"/>
                <a:cs typeface="Arial"/>
                <a:sym typeface="Arial"/>
              </a:rPr>
              <a:t>: October 11th to 28th</a:t>
            </a:r>
            <a:endParaRPr sz="2000" dirty="0">
              <a:latin typeface="Arial"/>
              <a:ea typeface="Arial"/>
              <a:cs typeface="Arial"/>
              <a:sym typeface="Arial"/>
            </a:endParaRPr>
          </a:p>
        </p:txBody>
      </p:sp>
      <p:sp>
        <p:nvSpPr>
          <p:cNvPr id="310" name="Google Shape;310;g1569ddd57e3_0_335"/>
          <p:cNvSpPr txBox="1">
            <a:spLocks noGrp="1"/>
          </p:cNvSpPr>
          <p:nvPr>
            <p:ph type="sldNum" idx="12"/>
          </p:nvPr>
        </p:nvSpPr>
        <p:spPr>
          <a:xfrm>
            <a:off x="8405650" y="4583925"/>
            <a:ext cx="456900" cy="228600"/>
          </a:xfrm>
          <a:prstGeom prst="rect">
            <a:avLst/>
          </a:prstGeom>
        </p:spPr>
        <p:txBody>
          <a:bodyPr spcFirstLastPara="1" wrap="square" lIns="91425" tIns="45700" rIns="91425" bIns="0" anchor="b" anchorCtr="1">
            <a:noAutofit/>
          </a:bodyPr>
          <a:lstStyle/>
          <a:p>
            <a:pPr marL="0" lvl="0" indent="0" algn="r" rtl="0">
              <a:spcBef>
                <a:spcPts val="0"/>
              </a:spcBef>
              <a:spcAft>
                <a:spcPts val="0"/>
              </a:spcAft>
              <a:buClr>
                <a:srgbClr val="000000"/>
              </a:buClr>
              <a:buSzPts val="1200"/>
              <a:buFont typeface="Arial"/>
              <a:buNone/>
            </a:pPr>
            <a:fld id="{00000000-1234-1234-1234-123412341234}" type="slidenum">
              <a:rPr lang="en-CA" sz="1300" b="1">
                <a:solidFill>
                  <a:schemeClr val="dk1"/>
                </a:solidFill>
                <a:latin typeface="Arial"/>
                <a:ea typeface="Arial"/>
                <a:cs typeface="Arial"/>
                <a:sym typeface="Arial"/>
              </a:rPr>
              <a:t>8</a:t>
            </a:fld>
            <a:endParaRPr sz="1300" b="1">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5f599e3ba6_0_0"/>
          <p:cNvSpPr txBox="1">
            <a:spLocks noGrp="1"/>
          </p:cNvSpPr>
          <p:nvPr>
            <p:ph type="title"/>
          </p:nvPr>
        </p:nvSpPr>
        <p:spPr>
          <a:xfrm>
            <a:off x="426128" y="457201"/>
            <a:ext cx="8260800" cy="779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CA" sz="3400" b="1">
                <a:latin typeface="Arial"/>
                <a:ea typeface="Arial"/>
                <a:cs typeface="Arial"/>
                <a:sym typeface="Arial"/>
              </a:rPr>
              <a:t>October is Learning Disabilities Month</a:t>
            </a:r>
            <a:endParaRPr sz="3400">
              <a:latin typeface="Arial"/>
              <a:ea typeface="Arial"/>
              <a:cs typeface="Arial"/>
              <a:sym typeface="Arial"/>
            </a:endParaRPr>
          </a:p>
        </p:txBody>
      </p:sp>
      <p:sp>
        <p:nvSpPr>
          <p:cNvPr id="338" name="Google Shape;338;g15f599e3ba6_0_0"/>
          <p:cNvSpPr txBox="1">
            <a:spLocks noGrp="1"/>
          </p:cNvSpPr>
          <p:nvPr>
            <p:ph type="body" idx="1"/>
          </p:nvPr>
        </p:nvSpPr>
        <p:spPr>
          <a:xfrm>
            <a:off x="457200" y="1314450"/>
            <a:ext cx="8229600" cy="3200400"/>
          </a:xfrm>
          <a:prstGeom prst="rect">
            <a:avLst/>
          </a:prstGeom>
        </p:spPr>
        <p:txBody>
          <a:bodyPr spcFirstLastPara="1" wrap="square" lIns="68575" tIns="34275" rIns="68575" bIns="34275" anchor="t" anchorCtr="0">
            <a:normAutofit lnSpcReduction="10000"/>
          </a:bodyPr>
          <a:lstStyle/>
          <a:p>
            <a:pPr marL="0" lvl="0" indent="0" algn="l" rtl="0">
              <a:lnSpc>
                <a:spcPct val="115000"/>
              </a:lnSpc>
              <a:spcBef>
                <a:spcPts val="1200"/>
              </a:spcBef>
              <a:spcAft>
                <a:spcPts val="0"/>
              </a:spcAft>
              <a:buClr>
                <a:schemeClr val="dk1"/>
              </a:buClr>
              <a:buSzPts val="1100"/>
              <a:buFont typeface="Arial"/>
              <a:buNone/>
            </a:pPr>
            <a:r>
              <a:rPr lang="en-CA" sz="1800">
                <a:highlight>
                  <a:srgbClr val="FFFFFF"/>
                </a:highlight>
                <a:latin typeface="Arial"/>
                <a:ea typeface="Arial"/>
                <a:cs typeface="Arial"/>
                <a:sym typeface="Arial"/>
              </a:rPr>
              <a:t>The Learning Disabilities Associations of Ontario will be marking Learning Disability (LD) Awareness month throughout the month of October.</a:t>
            </a:r>
            <a:endParaRPr sz="1800">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CA" sz="1800">
                <a:latin typeface="Arial"/>
                <a:ea typeface="Arial"/>
                <a:cs typeface="Arial"/>
                <a:sym typeface="Arial"/>
              </a:rPr>
              <a:t>1 in 10 people in Ontario are impacted by Learning Disabilities (LDs), where 35% of student with LDs will drop out of school and 62% of all students with LDs will be unemployed at least a year following graduation. </a:t>
            </a:r>
            <a:r>
              <a:rPr lang="en-CA" sz="1800">
                <a:highlight>
                  <a:srgbClr val="FFFFFF"/>
                </a:highlight>
                <a:latin typeface="Arial"/>
                <a:ea typeface="Arial"/>
                <a:cs typeface="Arial"/>
                <a:sym typeface="Arial"/>
              </a:rPr>
              <a:t>The goal of the campaign is to raise awareness and reduce stigma to allow individuals with LDs to get the supports they need to reach their potential.</a:t>
            </a:r>
            <a:endParaRPr sz="18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CA" sz="1800">
                <a:latin typeface="Arial"/>
                <a:ea typeface="Arial"/>
                <a:cs typeface="Arial"/>
                <a:sym typeface="Arial"/>
              </a:rPr>
              <a:t>For more information, please visit the</a:t>
            </a:r>
            <a:r>
              <a:rPr lang="en-CA" sz="1800">
                <a:uFill>
                  <a:noFill/>
                </a:uFill>
                <a:latin typeface="Arial"/>
                <a:ea typeface="Arial"/>
                <a:cs typeface="Arial"/>
                <a:sym typeface="Arial"/>
                <a:hlinkClick r:id="rId3"/>
              </a:rPr>
              <a:t> </a:t>
            </a:r>
            <a:r>
              <a:rPr lang="en-CA" sz="1800" u="sng">
                <a:solidFill>
                  <a:srgbClr val="3B60AF"/>
                </a:solidFill>
                <a:latin typeface="Arial"/>
                <a:ea typeface="Arial"/>
                <a:cs typeface="Arial"/>
                <a:sym typeface="Arial"/>
                <a:hlinkClick r:id="rId3">
                  <a:extLst>
                    <a:ext uri="{A12FA001-AC4F-418D-AE19-62706E023703}">
                      <ahyp:hlinkClr xmlns:ahyp="http://schemas.microsoft.com/office/drawing/2018/hyperlinkcolor" val="tx"/>
                    </a:ext>
                  </a:extLst>
                </a:hlinkClick>
              </a:rPr>
              <a:t>Learning Disabilities Association of Ontario website</a:t>
            </a:r>
            <a:r>
              <a:rPr lang="en-CA" sz="1800">
                <a:latin typeface="Arial"/>
                <a:ea typeface="Arial"/>
                <a:cs typeface="Arial"/>
                <a:sym typeface="Arial"/>
              </a:rPr>
              <a:t>.</a:t>
            </a:r>
            <a:endParaRPr sz="1800">
              <a:latin typeface="Arial"/>
              <a:ea typeface="Arial"/>
              <a:cs typeface="Arial"/>
              <a:sym typeface="Arial"/>
            </a:endParaRPr>
          </a:p>
          <a:p>
            <a:pPr marL="0" lvl="0" indent="0" algn="l" rtl="0">
              <a:spcBef>
                <a:spcPts val="1200"/>
              </a:spcBef>
              <a:spcAft>
                <a:spcPts val="0"/>
              </a:spcAft>
              <a:buNone/>
            </a:pPr>
            <a:endParaRPr/>
          </a:p>
        </p:txBody>
      </p:sp>
      <p:sp>
        <p:nvSpPr>
          <p:cNvPr id="339" name="Google Shape;339;g15f599e3ba6_0_0"/>
          <p:cNvSpPr txBox="1">
            <a:spLocks noGrp="1"/>
          </p:cNvSpPr>
          <p:nvPr>
            <p:ph type="sldNum" idx="12"/>
          </p:nvPr>
        </p:nvSpPr>
        <p:spPr>
          <a:xfrm>
            <a:off x="8556175" y="4578000"/>
            <a:ext cx="375900" cy="228600"/>
          </a:xfrm>
          <a:prstGeom prst="rect">
            <a:avLst/>
          </a:prstGeom>
        </p:spPr>
        <p:txBody>
          <a:bodyPr spcFirstLastPara="1" wrap="square" lIns="68575" tIns="34275" rIns="68575" bIns="0" anchor="b" anchorCtr="1">
            <a:noAutofit/>
          </a:bodyPr>
          <a:lstStyle/>
          <a:p>
            <a:pPr marL="0" lvl="0" indent="0" algn="l" rtl="0">
              <a:spcBef>
                <a:spcPts val="0"/>
              </a:spcBef>
              <a:spcAft>
                <a:spcPts val="0"/>
              </a:spcAft>
              <a:buClr>
                <a:srgbClr val="000000"/>
              </a:buClr>
              <a:buSzPts val="1200"/>
              <a:buFont typeface="Arial"/>
              <a:buNone/>
            </a:pPr>
            <a:fld id="{00000000-1234-1234-1234-123412341234}" type="slidenum">
              <a:rPr lang="en-CA" sz="1300" b="1">
                <a:solidFill>
                  <a:schemeClr val="dk1"/>
                </a:solidFill>
                <a:latin typeface="Arial"/>
                <a:ea typeface="Arial"/>
                <a:cs typeface="Arial"/>
                <a:sym typeface="Arial"/>
              </a:rPr>
              <a:t>9</a:t>
            </a:fld>
            <a:endParaRPr sz="1300" b="1">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DSB ">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DSB ">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889</Words>
  <Application>Microsoft Office PowerPoint</Application>
  <PresentationFormat>On-screen Show (16:9)</PresentationFormat>
  <Paragraphs>101</Paragraphs>
  <Slides>11</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Roboto</vt:lpstr>
      <vt:lpstr>Calibri</vt:lpstr>
      <vt:lpstr>Comfortaa</vt:lpstr>
      <vt:lpstr>PT Sans</vt:lpstr>
      <vt:lpstr>Arial</vt:lpstr>
      <vt:lpstr>Open Sans</vt:lpstr>
      <vt:lpstr>TDSB </vt:lpstr>
      <vt:lpstr>TDSB </vt:lpstr>
      <vt:lpstr>            </vt:lpstr>
      <vt:lpstr>Agenda</vt:lpstr>
      <vt:lpstr> </vt:lpstr>
      <vt:lpstr>Collaborative Inquiry</vt:lpstr>
      <vt:lpstr>Volunteer Readers Programme </vt:lpstr>
      <vt:lpstr>Clubs</vt:lpstr>
      <vt:lpstr>K-Gr. 1 IEP Strategy and Gr. 2-12 IEP Review Reminders</vt:lpstr>
      <vt:lpstr>Universal Screening</vt:lpstr>
      <vt:lpstr>October is Learning Disabilities Month</vt:lpstr>
      <vt:lpstr>October is ADHD Awareness Month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Nardi-Addesa, Angela</dc:creator>
  <cp:lastModifiedBy>Reiter, Joy</cp:lastModifiedBy>
  <cp:revision>4</cp:revision>
  <dcterms:modified xsi:type="dcterms:W3CDTF">2022-10-25T22:07:07Z</dcterms:modified>
</cp:coreProperties>
</file>