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60" r:id="rId2"/>
    <p:sldMasterId id="2147483772" r:id="rId3"/>
  </p:sldMasterIdLst>
  <p:handoutMasterIdLst>
    <p:handoutMasterId r:id="rId26"/>
  </p:handoutMasterIdLst>
  <p:sldIdLst>
    <p:sldId id="256" r:id="rId4"/>
    <p:sldId id="276" r:id="rId5"/>
    <p:sldId id="260" r:id="rId6"/>
    <p:sldId id="275" r:id="rId7"/>
    <p:sldId id="257" r:id="rId8"/>
    <p:sldId id="263" r:id="rId9"/>
    <p:sldId id="265" r:id="rId10"/>
    <p:sldId id="262" r:id="rId11"/>
    <p:sldId id="266" r:id="rId12"/>
    <p:sldId id="267" r:id="rId13"/>
    <p:sldId id="261" r:id="rId14"/>
    <p:sldId id="274" r:id="rId15"/>
    <p:sldId id="270" r:id="rId16"/>
    <p:sldId id="271" r:id="rId17"/>
    <p:sldId id="272" r:id="rId18"/>
    <p:sldId id="273" r:id="rId19"/>
    <p:sldId id="269" r:id="rId20"/>
    <p:sldId id="277" r:id="rId21"/>
    <p:sldId id="278" r:id="rId22"/>
    <p:sldId id="279" r:id="rId23"/>
    <p:sldId id="280" r:id="rId24"/>
    <p:sldId id="268" r:id="rId2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2226"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5C5A144C-7E4C-4871-91B2-3A903AA96FA2}" type="datetimeFigureOut">
              <a:rPr lang="en-CA" smtClean="0"/>
              <a:t>2021-05-06</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CA4BAD7A-0F8A-4901-93BD-A4A925B81D43}" type="slidenum">
              <a:rPr lang="en-CA" smtClean="0"/>
              <a:t>‹#›</a:t>
            </a:fld>
            <a:endParaRPr lang="en-CA"/>
          </a:p>
        </p:txBody>
      </p:sp>
    </p:spTree>
    <p:extLst>
      <p:ext uri="{BB962C8B-B14F-4D97-AF65-F5344CB8AC3E}">
        <p14:creationId xmlns:p14="http://schemas.microsoft.com/office/powerpoint/2010/main" val="20209121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5"/>
            <a:ext cx="5657850" cy="3458633"/>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14350" y="6096000"/>
            <a:ext cx="4846320" cy="14224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9A8374D5-3264-4700-B247-917A3A0857A7}"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A5C9B24A-3607-47D1-BBCB-DF6441D33B80}"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314450" cy="780203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42900" y="366189"/>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6A55E7AF-BA6E-4305-A9DE-E423AB54CF37}"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A90C29D1-6B19-4945-AD28-FD3620CD5D1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427563126"/>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74F2C3C9-B5AD-4C1F-8A33-39AD7D35C4DB}"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287548598"/>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9299D0F7-BF61-4DB9-A30C-E3B310D4392F}"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939679141"/>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80328E53-19A7-4F39-B94D-1196598B826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172125789"/>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21303976-D51E-4268-B1C0-C7E390D5D7E4}"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569567232"/>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8AA75DD7-897C-45CB-B3BE-02F24C709D0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26970919"/>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3EEE9BDA-07AE-472A-ABB6-E6E9C3401D8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832166042"/>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89F2E584-DC07-42CF-9882-20C73BE05F94}"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056732211"/>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73959A62-A5A7-433D-A33A-7D05D125A6C1}"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2"/>
            <a:ext cx="800100" cy="438151"/>
          </a:xfrm>
        </p:spPr>
        <p:txBody>
          <a:bodyPr/>
          <a:lstStyle>
            <a:lvl1pPr>
              <a:defRPr/>
            </a:lvl1pPr>
          </a:lstStyle>
          <a:p>
            <a:pPr>
              <a:defRPr/>
            </a:pPr>
            <a:fld id="{BF46359B-5C7A-4F85-9512-E38A083686F7}"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966694977"/>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Rectangle 1"/>
          <p:cNvSpPr/>
          <p:nvPr/>
        </p:nvSpPr>
        <p:spPr>
          <a:xfrm>
            <a:off x="453632" y="6766984"/>
            <a:ext cx="5960269" cy="146261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3"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297400"/>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A90C29D1-6B19-4945-AD28-FD3620CD5D1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568457442"/>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74F2C3C9-B5AD-4C1F-8A33-39AD7D35C4DB}"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831907714"/>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9299D0F7-BF61-4DB9-A30C-E3B310D4392F}"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596786324"/>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80328E53-19A7-4F39-B94D-1196598B826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93374496"/>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21303976-D51E-4268-B1C0-C7E390D5D7E4}"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87773737"/>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8AA75DD7-897C-45CB-B3BE-02F24C709D0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726651448"/>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3EEE9BDA-07AE-472A-ABB6-E6E9C3401D8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626901717"/>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89F2E584-DC07-42CF-9882-20C73BE05F94}"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414612318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8" y="7315201"/>
            <a:ext cx="5744765" cy="1557867"/>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8" y="5137153"/>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A20C0688-CD8A-413E-B55D-5E5C10C5C438}"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23"/>
            <a:ext cx="800100" cy="438151"/>
          </a:xfrm>
        </p:spPr>
        <p:txBody>
          <a:bodyPr/>
          <a:lstStyle>
            <a:lvl1pPr>
              <a:defRPr/>
            </a:lvl1pPr>
          </a:lstStyle>
          <a:p>
            <a:pPr>
              <a:defRPr/>
            </a:pPr>
            <a:fld id="{BF46359B-5C7A-4F85-9512-E38A083686F7}"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337815068"/>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2" name="Rectangle 1"/>
          <p:cNvSpPr/>
          <p:nvPr/>
        </p:nvSpPr>
        <p:spPr>
          <a:xfrm>
            <a:off x="453632" y="6766984"/>
            <a:ext cx="5960269" cy="146261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3"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793929"/>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4"/>
            <a:ext cx="5657850" cy="3458633"/>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14350" y="6096000"/>
            <a:ext cx="4846320" cy="14224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6EDF19C9-DF26-4661-B50C-2A27D8385E79}"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C31582C8-9427-402A-961D-E14CE031688A}"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7" y="7315201"/>
            <a:ext cx="5744765" cy="1557867"/>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7" y="5137153"/>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81111A3E-6C54-4CB5-9638-AD1D165D15A0}"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CBC126D6-FF12-4ADE-A8C9-90068487443B}"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CA">
              <a:solidFill>
                <a:srgbClr val="FFFFFF"/>
              </a:solidFill>
            </a:endParaRPr>
          </a:p>
        </p:txBody>
      </p:sp>
      <p:sp>
        <p:nvSpPr>
          <p:cNvPr id="8" name="Footer Placeholder 7"/>
          <p:cNvSpPr>
            <a:spLocks noGrp="1"/>
          </p:cNvSpPr>
          <p:nvPr>
            <p:ph type="ftr" sz="quarter" idx="11"/>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2"/>
          </p:nvPr>
        </p:nvSpPr>
        <p:spPr/>
        <p:txBody>
          <a:bodyPr/>
          <a:lstStyle/>
          <a:p>
            <a:pPr>
              <a:defRPr/>
            </a:pPr>
            <a:fld id="{804DF5F5-B326-4826-9170-F003E552B19F}"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CA">
              <a:solidFill>
                <a:srgbClr val="FFFFFF"/>
              </a:solidFill>
            </a:endParaRPr>
          </a:p>
        </p:txBody>
      </p:sp>
      <p:sp>
        <p:nvSpPr>
          <p:cNvPr id="4" name="Footer Placeholder 3"/>
          <p:cNvSpPr>
            <a:spLocks noGrp="1"/>
          </p:cNvSpPr>
          <p:nvPr>
            <p:ph type="ftr" sz="quarter" idx="11"/>
          </p:nvPr>
        </p:nvSpPr>
        <p:spPr/>
        <p:txBody>
          <a:bodyPr/>
          <a:lstStyle/>
          <a:p>
            <a:pPr>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a:defRPr/>
            </a:pPr>
            <a:fld id="{B39C4707-40BC-4163-9282-5B80642D4E54}"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a:solidFill>
                <a:srgbClr val="FFFFFF"/>
              </a:solidFill>
            </a:endParaRPr>
          </a:p>
        </p:txBody>
      </p:sp>
      <p:sp>
        <p:nvSpPr>
          <p:cNvPr id="3" name="Footer Placeholder 2"/>
          <p:cNvSpPr>
            <a:spLocks noGrp="1"/>
          </p:cNvSpPr>
          <p:nvPr>
            <p:ph type="ftr" sz="quarter" idx="11"/>
          </p:nvPr>
        </p:nvSpPr>
        <p:spPr/>
        <p:txBody>
          <a:bodyPr/>
          <a:lstStyle/>
          <a:p>
            <a:pPr>
              <a:defRPr/>
            </a:pPr>
            <a:endParaRPr lang="en-CA">
              <a:solidFill>
                <a:srgbClr val="FFFFFF"/>
              </a:solidFill>
            </a:endParaRPr>
          </a:p>
        </p:txBody>
      </p:sp>
      <p:sp>
        <p:nvSpPr>
          <p:cNvPr id="4" name="Slide Number Placeholder 3"/>
          <p:cNvSpPr>
            <a:spLocks noGrp="1"/>
          </p:cNvSpPr>
          <p:nvPr>
            <p:ph type="sldNum" sz="quarter" idx="12"/>
          </p:nvPr>
        </p:nvSpPr>
        <p:spPr/>
        <p:txBody>
          <a:bodyPr/>
          <a:lstStyle/>
          <a:p>
            <a:pPr>
              <a:defRPr/>
            </a:pPr>
            <a:fld id="{5EEF185C-3640-43E6-A08E-BA6EBF8DA83D}"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228602"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61C5A640-CDC7-479E-A269-4E6238A63E11}" type="slidenum">
              <a:rPr lang="en-CA" smtClean="0">
                <a:solidFill>
                  <a:srgbClr val="FFFFFF"/>
                </a:solidFill>
              </a:rPr>
              <a:pPr>
                <a:defRPr/>
              </a:pPr>
              <a:t>‹#›</a:t>
            </a:fld>
            <a:endParaRPr lang="en-CA">
              <a:solidFill>
                <a:srgbClr val="FFFFFF"/>
              </a:solidFill>
            </a:endParaRPr>
          </a:p>
        </p:txBody>
      </p:sp>
      <p:sp>
        <p:nvSpPr>
          <p:cNvPr id="9" name="Content Placeholder 8"/>
          <p:cNvSpPr>
            <a:spLocks noGrp="1"/>
          </p:cNvSpPr>
          <p:nvPr>
            <p:ph sz="quarter" idx="13"/>
          </p:nvPr>
        </p:nvSpPr>
        <p:spPr>
          <a:xfrm>
            <a:off x="228600" y="508000"/>
            <a:ext cx="5829300" cy="6590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93D9BB1E-3F9E-4B88-8F0E-0661C990D021}"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6343650" cy="731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1"/>
          </p:nvPr>
        </p:nvSpPr>
        <p:spPr/>
        <p:txBody>
          <a:bodyPr/>
          <a:lstStyle/>
          <a:p>
            <a:pPr>
              <a:defRPr/>
            </a:pPr>
            <a:fld id="{2534E5D9-2666-4A09-9FD5-6F0DDC6EFEC2}" type="slidenum">
              <a:rPr lang="en-CA" smtClean="0">
                <a:solidFill>
                  <a:srgbClr val="FFFFFF"/>
                </a:solidFill>
              </a:rPr>
              <a:pPr>
                <a:defRPr/>
              </a:pPr>
              <a:t>‹#›</a:t>
            </a:fld>
            <a:endParaRPr lang="en-CA">
              <a:solidFill>
                <a:srgbClr val="FFFFFF"/>
              </a:solidFill>
            </a:endParaRPr>
          </a:p>
        </p:txBody>
      </p:sp>
      <p:sp>
        <p:nvSpPr>
          <p:cNvPr id="10" name="Footer Placeholder 9"/>
          <p:cNvSpPr>
            <a:spLocks noGrp="1"/>
          </p:cNvSpPr>
          <p:nvPr>
            <p:ph type="ftr" sz="quarter" idx="12"/>
          </p:nvPr>
        </p:nvSpPr>
        <p:spPr/>
        <p:txBody>
          <a:bodyPr/>
          <a:lstStyle/>
          <a:p>
            <a:pPr>
              <a:defRPr/>
            </a:pPr>
            <a:endParaRPr lang="en-CA">
              <a:solidFill>
                <a:srgbClr val="FFFFFF"/>
              </a:solidFill>
            </a:endParaRPr>
          </a:p>
        </p:txBody>
      </p:sp>
    </p:spTree>
  </p:cSld>
  <p:clrMapOvr>
    <a:masterClrMapping/>
  </p:clrMapOvr>
  <p:transitio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2FD03601-BDA4-433E-899B-71BDBA5F0698}"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8"/>
            <a:ext cx="1314450" cy="780203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42900" y="366188"/>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3B4E3CFF-6039-4BE2-9E91-561D8A486477}"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F9FE75F8-1B52-48D3-8117-2558C3CC97D9}"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40985870"/>
      </p:ext>
    </p:extLst>
  </p:cSld>
  <p:clrMapOvr>
    <a:masterClrMapping/>
  </p:clrMapOvr>
  <p:transition>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EF1E8B5F-2D78-4282-BD88-1289C1DAC0C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625484913"/>
      </p:ext>
    </p:extLst>
  </p:cSld>
  <p:clrMapOvr>
    <a:masterClrMapping/>
  </p:clrMapOvr>
  <p:transition>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81C9DC6C-9D72-4594-8DF4-DF2C89090C62}"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128735269"/>
      </p:ext>
    </p:extLst>
  </p:cSld>
  <p:clrMapOvr>
    <a:masterClrMapping/>
  </p:clrMapOvr>
  <p:transitio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651FEF30-769D-4E5F-919C-CF1D4B47492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4120118231"/>
      </p:ext>
    </p:extLst>
  </p:cSld>
  <p:clrMapOvr>
    <a:masterClrMapping/>
  </p:clrMapOvr>
  <p:transitio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ADC010C2-9753-441F-BDBF-E6DD2ACB32F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860719436"/>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AC63CEB7-595A-49A9-96E9-94C3CB1BE4A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090449470"/>
      </p:ext>
    </p:extLst>
  </p:cSld>
  <p:clrMapOvr>
    <a:masterClrMapping/>
  </p:clrMapOvr>
  <p:transitio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650B7C0D-7302-418C-BB1B-994428DBF351}"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751377837"/>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CA">
              <a:solidFill>
                <a:srgbClr val="FFFFFF"/>
              </a:solidFill>
            </a:endParaRPr>
          </a:p>
        </p:txBody>
      </p:sp>
      <p:sp>
        <p:nvSpPr>
          <p:cNvPr id="8" name="Footer Placeholder 7"/>
          <p:cNvSpPr>
            <a:spLocks noGrp="1"/>
          </p:cNvSpPr>
          <p:nvPr>
            <p:ph type="ftr" sz="quarter" idx="11"/>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2"/>
          </p:nvPr>
        </p:nvSpPr>
        <p:spPr/>
        <p:txBody>
          <a:bodyPr/>
          <a:lstStyle/>
          <a:p>
            <a:pPr>
              <a:defRPr/>
            </a:pPr>
            <a:fld id="{FA33172B-C385-43DD-89A5-3082DE8E56E0}"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E783C2F4-9A73-4A57-9694-30B6379ABD8F}"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390188043"/>
      </p:ext>
    </p:extLst>
  </p:cSld>
  <p:clrMapOvr>
    <a:masterClrMapping/>
  </p:clrMapOvr>
  <p:transitio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7"/>
            <a:ext cx="800100" cy="438151"/>
          </a:xfrm>
        </p:spPr>
        <p:txBody>
          <a:bodyPr/>
          <a:lstStyle>
            <a:lvl1pPr>
              <a:defRPr/>
            </a:lvl1pPr>
          </a:lstStyle>
          <a:p>
            <a:pPr>
              <a:defRPr/>
            </a:pPr>
            <a:fld id="{285365D4-B3A9-4A46-83F7-8D11FB4657B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908397424"/>
      </p:ext>
    </p:extLst>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Rectangle 1"/>
          <p:cNvSpPr/>
          <p:nvPr/>
        </p:nvSpPr>
        <p:spPr>
          <a:xfrm>
            <a:off x="453632" y="6766984"/>
            <a:ext cx="5960269" cy="146261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3"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192215"/>
      </p:ext>
    </p:extLst>
  </p:cSld>
  <p:clrMapOvr>
    <a:masterClrMapping/>
  </p:clrMapOvr>
  <p:transitio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1"/>
            <a:ext cx="5657850" cy="3458633"/>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14350" y="6096000"/>
            <a:ext cx="4846320" cy="14224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6EDF19C9-DF26-4661-B50C-2A27D8385E79}"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C31582C8-9427-402A-961D-E14CE031688A}"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7315200"/>
            <a:ext cx="5744765" cy="1557867"/>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5" y="5137151"/>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81111A3E-6C54-4CB5-9638-AD1D165D15A0}"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CBC126D6-FF12-4ADE-A8C9-90068487443B}"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CA">
              <a:solidFill>
                <a:srgbClr val="FFFFFF"/>
              </a:solidFill>
            </a:endParaRPr>
          </a:p>
        </p:txBody>
      </p:sp>
      <p:sp>
        <p:nvSpPr>
          <p:cNvPr id="8" name="Footer Placeholder 7"/>
          <p:cNvSpPr>
            <a:spLocks noGrp="1"/>
          </p:cNvSpPr>
          <p:nvPr>
            <p:ph type="ftr" sz="quarter" idx="11"/>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2"/>
          </p:nvPr>
        </p:nvSpPr>
        <p:spPr/>
        <p:txBody>
          <a:bodyPr/>
          <a:lstStyle/>
          <a:p>
            <a:pPr>
              <a:defRPr/>
            </a:pPr>
            <a:fld id="{804DF5F5-B326-4826-9170-F003E552B19F}"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CA">
              <a:solidFill>
                <a:srgbClr val="FFFFFF"/>
              </a:solidFill>
            </a:endParaRPr>
          </a:p>
        </p:txBody>
      </p:sp>
      <p:sp>
        <p:nvSpPr>
          <p:cNvPr id="4" name="Footer Placeholder 3"/>
          <p:cNvSpPr>
            <a:spLocks noGrp="1"/>
          </p:cNvSpPr>
          <p:nvPr>
            <p:ph type="ftr" sz="quarter" idx="11"/>
          </p:nvPr>
        </p:nvSpPr>
        <p:spPr/>
        <p:txBody>
          <a:bodyPr/>
          <a:lstStyle/>
          <a:p>
            <a:pPr>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a:defRPr/>
            </a:pPr>
            <a:fld id="{B39C4707-40BC-4163-9282-5B80642D4E54}"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a:solidFill>
                <a:srgbClr val="FFFFFF"/>
              </a:solidFill>
            </a:endParaRPr>
          </a:p>
        </p:txBody>
      </p:sp>
      <p:sp>
        <p:nvSpPr>
          <p:cNvPr id="3" name="Footer Placeholder 2"/>
          <p:cNvSpPr>
            <a:spLocks noGrp="1"/>
          </p:cNvSpPr>
          <p:nvPr>
            <p:ph type="ftr" sz="quarter" idx="11"/>
          </p:nvPr>
        </p:nvSpPr>
        <p:spPr/>
        <p:txBody>
          <a:bodyPr/>
          <a:lstStyle/>
          <a:p>
            <a:pPr>
              <a:defRPr/>
            </a:pPr>
            <a:endParaRPr lang="en-CA">
              <a:solidFill>
                <a:srgbClr val="FFFFFF"/>
              </a:solidFill>
            </a:endParaRPr>
          </a:p>
        </p:txBody>
      </p:sp>
      <p:sp>
        <p:nvSpPr>
          <p:cNvPr id="4" name="Slide Number Placeholder 3"/>
          <p:cNvSpPr>
            <a:spLocks noGrp="1"/>
          </p:cNvSpPr>
          <p:nvPr>
            <p:ph type="sldNum" sz="quarter" idx="12"/>
          </p:nvPr>
        </p:nvSpPr>
        <p:spPr/>
        <p:txBody>
          <a:bodyPr/>
          <a:lstStyle/>
          <a:p>
            <a:pPr>
              <a:defRPr/>
            </a:pPr>
            <a:fld id="{5EEF185C-3640-43E6-A08E-BA6EBF8DA83D}"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CA">
              <a:solidFill>
                <a:srgbClr val="FFFFFF"/>
              </a:solidFill>
            </a:endParaRPr>
          </a:p>
        </p:txBody>
      </p:sp>
      <p:sp>
        <p:nvSpPr>
          <p:cNvPr id="4" name="Footer Placeholder 3"/>
          <p:cNvSpPr>
            <a:spLocks noGrp="1"/>
          </p:cNvSpPr>
          <p:nvPr>
            <p:ph type="ftr" sz="quarter" idx="11"/>
          </p:nvPr>
        </p:nvSpPr>
        <p:spPr/>
        <p:txBody>
          <a:bodyPr/>
          <a:lstStyle/>
          <a:p>
            <a:pPr>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a:defRPr/>
            </a:pPr>
            <a:fld id="{542D29EC-8D3C-4764-84AA-F7327CC88C2E}"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228600"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61C5A640-CDC7-479E-A269-4E6238A63E11}" type="slidenum">
              <a:rPr lang="en-CA" smtClean="0">
                <a:solidFill>
                  <a:srgbClr val="FFFFFF"/>
                </a:solidFill>
              </a:rPr>
              <a:pPr>
                <a:defRPr/>
              </a:pPr>
              <a:t>‹#›</a:t>
            </a:fld>
            <a:endParaRPr lang="en-CA">
              <a:solidFill>
                <a:srgbClr val="FFFFFF"/>
              </a:solidFill>
            </a:endParaRPr>
          </a:p>
        </p:txBody>
      </p:sp>
      <p:sp>
        <p:nvSpPr>
          <p:cNvPr id="9" name="Content Placeholder 8"/>
          <p:cNvSpPr>
            <a:spLocks noGrp="1"/>
          </p:cNvSpPr>
          <p:nvPr>
            <p:ph sz="quarter" idx="13"/>
          </p:nvPr>
        </p:nvSpPr>
        <p:spPr>
          <a:xfrm>
            <a:off x="228600" y="508000"/>
            <a:ext cx="5829300" cy="6590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6343650" cy="731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1"/>
          </p:nvPr>
        </p:nvSpPr>
        <p:spPr/>
        <p:txBody>
          <a:bodyPr/>
          <a:lstStyle/>
          <a:p>
            <a:pPr>
              <a:defRPr/>
            </a:pPr>
            <a:fld id="{2534E5D9-2666-4A09-9FD5-6F0DDC6EFEC2}" type="slidenum">
              <a:rPr lang="en-CA" smtClean="0">
                <a:solidFill>
                  <a:srgbClr val="FFFFFF"/>
                </a:solidFill>
              </a:rPr>
              <a:pPr>
                <a:defRPr/>
              </a:pPr>
              <a:t>‹#›</a:t>
            </a:fld>
            <a:endParaRPr lang="en-CA">
              <a:solidFill>
                <a:srgbClr val="FFFFFF"/>
              </a:solidFill>
            </a:endParaRPr>
          </a:p>
        </p:txBody>
      </p:sp>
      <p:sp>
        <p:nvSpPr>
          <p:cNvPr id="10" name="Footer Placeholder 9"/>
          <p:cNvSpPr>
            <a:spLocks noGrp="1"/>
          </p:cNvSpPr>
          <p:nvPr>
            <p:ph type="ftr" sz="quarter" idx="12"/>
          </p:nvPr>
        </p:nvSpPr>
        <p:spPr/>
        <p:txBody>
          <a:bodyPr/>
          <a:lstStyle/>
          <a:p>
            <a:pPr>
              <a:defRPr/>
            </a:pPr>
            <a:endParaRPr lang="en-CA">
              <a:solidFill>
                <a:srgbClr val="FFFFFF"/>
              </a:solidFill>
            </a:endParaRPr>
          </a:p>
        </p:txBody>
      </p:sp>
    </p:spTree>
  </p:cSld>
  <p:clrMapOvr>
    <a:masterClrMapping/>
  </p:clrMapOvr>
  <p:transition>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2FD03601-BDA4-433E-899B-71BDBA5F0698}"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314450" cy="780203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3B4E3CFF-6039-4BE2-9E91-561D8A486477}"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F9FE75F8-1B52-48D3-8117-2558C3CC97D9}"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957971916"/>
      </p:ext>
    </p:extLst>
  </p:cSld>
  <p:clrMapOvr>
    <a:masterClrMapping/>
  </p:clrMapOvr>
  <p:transition>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EF1E8B5F-2D78-4282-BD88-1289C1DAC0C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938606171"/>
      </p:ext>
    </p:extLst>
  </p:cSld>
  <p:clrMapOvr>
    <a:masterClrMapping/>
  </p:clrMapOvr>
  <p:transition>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81C9DC6C-9D72-4594-8DF4-DF2C89090C62}"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85376288"/>
      </p:ext>
    </p:extLst>
  </p:cSld>
  <p:clrMapOvr>
    <a:masterClrMapping/>
  </p:clrMapOvr>
  <p:transition>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651FEF30-769D-4E5F-919C-CF1D4B47492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862419910"/>
      </p:ext>
    </p:extLst>
  </p:cSld>
  <p:clrMapOvr>
    <a:masterClrMapping/>
  </p:clrMapOvr>
  <p:transition>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ADC010C2-9753-441F-BDBF-E6DD2ACB32F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02115731"/>
      </p:ext>
    </p:extLst>
  </p:cSld>
  <p:clrMapOvr>
    <a:masterClrMapping/>
  </p:clrMapOvr>
  <p:transition>
    <p:cu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AC63CEB7-595A-49A9-96E9-94C3CB1BE4A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4000412812"/>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a:solidFill>
                <a:srgbClr val="FFFFFF"/>
              </a:solidFill>
            </a:endParaRPr>
          </a:p>
        </p:txBody>
      </p:sp>
      <p:sp>
        <p:nvSpPr>
          <p:cNvPr id="3" name="Footer Placeholder 2"/>
          <p:cNvSpPr>
            <a:spLocks noGrp="1"/>
          </p:cNvSpPr>
          <p:nvPr>
            <p:ph type="ftr" sz="quarter" idx="11"/>
          </p:nvPr>
        </p:nvSpPr>
        <p:spPr/>
        <p:txBody>
          <a:bodyPr/>
          <a:lstStyle/>
          <a:p>
            <a:pPr>
              <a:defRPr/>
            </a:pPr>
            <a:endParaRPr lang="en-CA">
              <a:solidFill>
                <a:srgbClr val="FFFFFF"/>
              </a:solidFill>
            </a:endParaRPr>
          </a:p>
        </p:txBody>
      </p:sp>
      <p:sp>
        <p:nvSpPr>
          <p:cNvPr id="4" name="Slide Number Placeholder 3"/>
          <p:cNvSpPr>
            <a:spLocks noGrp="1"/>
          </p:cNvSpPr>
          <p:nvPr>
            <p:ph type="sldNum" sz="quarter" idx="12"/>
          </p:nvPr>
        </p:nvSpPr>
        <p:spPr/>
        <p:txBody>
          <a:bodyPr/>
          <a:lstStyle/>
          <a:p>
            <a:pPr>
              <a:defRPr/>
            </a:pPr>
            <a:fld id="{7D551ABC-AFFD-451A-91AA-FC2C463038C5}" type="slidenum">
              <a:rPr lang="en-CA" smtClean="0">
                <a:solidFill>
                  <a:srgbClr val="FFFFFF"/>
                </a:solidFill>
              </a:rPr>
              <a:pPr>
                <a:defRPr/>
              </a:pPr>
              <a:t>‹#›</a:t>
            </a:fld>
            <a:endParaRPr lang="en-CA">
              <a:solidFill>
                <a:srgbClr val="FFFFFF"/>
              </a:solidFill>
            </a:endParaRPr>
          </a:p>
        </p:txBody>
      </p:sp>
    </p:spTree>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650B7C0D-7302-418C-BB1B-994428DBF351}"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320188503"/>
      </p:ext>
    </p:extLst>
  </p:cSld>
  <p:clrMapOvr>
    <a:masterClrMapping/>
  </p:clrMapOvr>
  <p:transition>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E783C2F4-9A73-4A57-9694-30B6379ABD8F}"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04568152"/>
      </p:ext>
    </p:extLst>
  </p:cSld>
  <p:clrMapOvr>
    <a:masterClrMapping/>
  </p:clrMapOvr>
  <p:transition>
    <p:cu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703"/>
            <a:ext cx="685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114300" y="254000"/>
            <a:ext cx="4286250" cy="406400"/>
          </a:xfrm>
        </p:spPr>
        <p:txBody>
          <a:bodyPr>
            <a:noAutofit/>
          </a:bodyPr>
          <a:lstStyle>
            <a:lvl1pPr marL="114300" indent="0">
              <a:buFontTx/>
              <a:buNone/>
              <a:defRPr sz="1600" b="1" i="0" baseline="0"/>
            </a:lvl1pPr>
          </a:lstStyle>
          <a:p>
            <a:pPr lvl="0"/>
            <a:r>
              <a:rPr lang="en-US"/>
              <a:t>Click to edit Master text styles</a:t>
            </a:r>
          </a:p>
        </p:txBody>
      </p:sp>
      <p:sp>
        <p:nvSpPr>
          <p:cNvPr id="6" name="Slide Number Placeholder 5"/>
          <p:cNvSpPr>
            <a:spLocks noGrp="1"/>
          </p:cNvSpPr>
          <p:nvPr>
            <p:ph type="sldNum" sz="quarter" idx="14"/>
          </p:nvPr>
        </p:nvSpPr>
        <p:spPr>
          <a:xfrm>
            <a:off x="5829300" y="8534411"/>
            <a:ext cx="800100" cy="438151"/>
          </a:xfrm>
        </p:spPr>
        <p:txBody>
          <a:bodyPr/>
          <a:lstStyle>
            <a:lvl1pPr>
              <a:defRPr/>
            </a:lvl1pPr>
          </a:lstStyle>
          <a:p>
            <a:pPr>
              <a:defRPr/>
            </a:pPr>
            <a:fld id="{285365D4-B3A9-4A46-83F7-8D11FB4657B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932215798"/>
      </p:ext>
    </p:extLst>
  </p:cSld>
  <p:clrMapOvr>
    <a:masterClrMapping/>
  </p:clrMapOvr>
  <p:transition>
    <p:cu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Rectangle 1"/>
          <p:cNvSpPr/>
          <p:nvPr/>
        </p:nvSpPr>
        <p:spPr>
          <a:xfrm>
            <a:off x="453632" y="6766984"/>
            <a:ext cx="5960269" cy="146261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3"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8374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228603"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703473B3-F6C8-4C35-BDA8-0A2D5456995B}" type="slidenum">
              <a:rPr lang="en-CA" smtClean="0">
                <a:solidFill>
                  <a:srgbClr val="FFFFFF"/>
                </a:solidFill>
              </a:rPr>
              <a:pPr>
                <a:defRPr/>
              </a:pPr>
              <a:t>‹#›</a:t>
            </a:fld>
            <a:endParaRPr lang="en-CA">
              <a:solidFill>
                <a:srgbClr val="FFFFFF"/>
              </a:solidFill>
            </a:endParaRPr>
          </a:p>
        </p:txBody>
      </p:sp>
      <p:sp>
        <p:nvSpPr>
          <p:cNvPr id="9" name="Content Placeholder 8"/>
          <p:cNvSpPr>
            <a:spLocks noGrp="1"/>
          </p:cNvSpPr>
          <p:nvPr>
            <p:ph sz="quarter" idx="13"/>
          </p:nvPr>
        </p:nvSpPr>
        <p:spPr>
          <a:xfrm>
            <a:off x="228600" y="508000"/>
            <a:ext cx="5829300" cy="6590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6343650" cy="731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1"/>
          </p:nvPr>
        </p:nvSpPr>
        <p:spPr/>
        <p:txBody>
          <a:bodyPr/>
          <a:lstStyle/>
          <a:p>
            <a:pPr>
              <a:defRPr/>
            </a:pPr>
            <a:fld id="{D0B94896-D93B-4311-A018-ED06D85A1E48}" type="slidenum">
              <a:rPr lang="en-CA" smtClean="0">
                <a:solidFill>
                  <a:srgbClr val="FFFFFF"/>
                </a:solidFill>
              </a:rPr>
              <a:pPr>
                <a:defRPr/>
              </a:pPr>
              <a:t>‹#›</a:t>
            </a:fld>
            <a:endParaRPr lang="en-CA">
              <a:solidFill>
                <a:srgbClr val="FFFFFF"/>
              </a:solidFill>
            </a:endParaRPr>
          </a:p>
        </p:txBody>
      </p:sp>
      <p:sp>
        <p:nvSpPr>
          <p:cNvPr id="10" name="Footer Placeholder 9"/>
          <p:cNvSpPr>
            <a:spLocks noGrp="1"/>
          </p:cNvSpPr>
          <p:nvPr>
            <p:ph type="ftr" sz="quarter" idx="12"/>
          </p:nvPr>
        </p:nvSpPr>
        <p:spPr/>
        <p:txBody>
          <a:bodyPr/>
          <a:lstStyle/>
          <a:p>
            <a:pPr>
              <a:defRPr/>
            </a:pPr>
            <a:endParaRPr lang="en-CA">
              <a:solidFill>
                <a:srgbClr val="FFFFFF"/>
              </a:solidFill>
            </a:endParaRP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5715000" cy="1524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42900" y="2133600"/>
            <a:ext cx="5715000" cy="640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398841" y="7531947"/>
            <a:ext cx="411480" cy="52832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F97494FC-3E2D-4AF6-A1B7-DD0A6CC722E5}" type="slidenum">
              <a:rPr lang="en-CA" smtClean="0">
                <a:solidFill>
                  <a:srgbClr val="FFFFFF"/>
                </a:solidFill>
              </a:rPr>
              <a:pPr fontAlgn="base">
                <a:spcBef>
                  <a:spcPct val="0"/>
                </a:spcBef>
                <a:spcAft>
                  <a:spcPct val="0"/>
                </a:spcAft>
                <a:defRPr/>
              </a:pPr>
              <a:t>‹#›</a:t>
            </a:fld>
            <a:endParaRPr lang="en-CA">
              <a:solidFill>
                <a:srgbClr val="FFFFFF"/>
              </a:solidFill>
            </a:endParaRPr>
          </a:p>
        </p:txBody>
      </p:sp>
      <p:sp>
        <p:nvSpPr>
          <p:cNvPr id="5" name="Footer Placeholder 4"/>
          <p:cNvSpPr>
            <a:spLocks noGrp="1"/>
          </p:cNvSpPr>
          <p:nvPr>
            <p:ph type="ftr" sz="quarter" idx="3"/>
          </p:nvPr>
        </p:nvSpPr>
        <p:spPr>
          <a:xfrm rot="16200000">
            <a:off x="4999729" y="5505027"/>
            <a:ext cx="3156375" cy="274320"/>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CA">
              <a:solidFill>
                <a:srgbClr val="FFFFFF"/>
              </a:solidFill>
            </a:endParaRPr>
          </a:p>
        </p:txBody>
      </p:sp>
      <p:sp>
        <p:nvSpPr>
          <p:cNvPr id="4" name="Date Placeholder 3"/>
          <p:cNvSpPr>
            <a:spLocks noGrp="1"/>
          </p:cNvSpPr>
          <p:nvPr>
            <p:ph type="dt" sz="half" idx="2"/>
          </p:nvPr>
        </p:nvSpPr>
        <p:spPr>
          <a:xfrm rot="16200000">
            <a:off x="4952317" y="2301240"/>
            <a:ext cx="3251199" cy="274320"/>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CA">
              <a:solidFill>
                <a:srgbClr val="FFFFFF"/>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Lst>
  <p:transition>
    <p:cut/>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5715000" cy="1524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42900" y="2133600"/>
            <a:ext cx="5715000" cy="640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398841" y="7531947"/>
            <a:ext cx="411480" cy="52832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248F7E04-5837-495D-B22B-795394C58D65}" type="slidenum">
              <a:rPr lang="en-CA" smtClean="0">
                <a:solidFill>
                  <a:srgbClr val="FFFFFF"/>
                </a:solidFill>
              </a:rPr>
              <a:pPr fontAlgn="base">
                <a:spcBef>
                  <a:spcPct val="0"/>
                </a:spcBef>
                <a:spcAft>
                  <a:spcPct val="0"/>
                </a:spcAft>
                <a:defRPr/>
              </a:pPr>
              <a:t>‹#›</a:t>
            </a:fld>
            <a:endParaRPr lang="en-CA">
              <a:solidFill>
                <a:srgbClr val="FFFFFF"/>
              </a:solidFill>
            </a:endParaRPr>
          </a:p>
        </p:txBody>
      </p:sp>
      <p:sp>
        <p:nvSpPr>
          <p:cNvPr id="5" name="Footer Placeholder 4"/>
          <p:cNvSpPr>
            <a:spLocks noGrp="1"/>
          </p:cNvSpPr>
          <p:nvPr>
            <p:ph type="ftr" sz="quarter" idx="3"/>
          </p:nvPr>
        </p:nvSpPr>
        <p:spPr>
          <a:xfrm rot="16200000">
            <a:off x="4999728" y="5505027"/>
            <a:ext cx="3156375" cy="274320"/>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CA">
              <a:solidFill>
                <a:srgbClr val="FFFFFF"/>
              </a:solidFill>
            </a:endParaRPr>
          </a:p>
        </p:txBody>
      </p:sp>
      <p:sp>
        <p:nvSpPr>
          <p:cNvPr id="4" name="Date Placeholder 3"/>
          <p:cNvSpPr>
            <a:spLocks noGrp="1"/>
          </p:cNvSpPr>
          <p:nvPr>
            <p:ph type="dt" sz="half" idx="2"/>
          </p:nvPr>
        </p:nvSpPr>
        <p:spPr>
          <a:xfrm rot="16200000">
            <a:off x="4952316" y="2301240"/>
            <a:ext cx="3251199" cy="274320"/>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CA">
              <a:solidFill>
                <a:srgbClr val="FFFFFF"/>
              </a:solidFill>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ransition>
    <p:cut/>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5715000" cy="1524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42900" y="2133600"/>
            <a:ext cx="5715000" cy="640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398841" y="7531947"/>
            <a:ext cx="411480" cy="52832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248F7E04-5837-495D-B22B-795394C58D65}" type="slidenum">
              <a:rPr lang="en-CA" smtClean="0">
                <a:solidFill>
                  <a:srgbClr val="FFFFFF"/>
                </a:solidFill>
              </a:rPr>
              <a:pPr fontAlgn="base">
                <a:spcBef>
                  <a:spcPct val="0"/>
                </a:spcBef>
                <a:spcAft>
                  <a:spcPct val="0"/>
                </a:spcAft>
                <a:defRPr/>
              </a:pPr>
              <a:t>‹#›</a:t>
            </a:fld>
            <a:endParaRPr lang="en-CA">
              <a:solidFill>
                <a:srgbClr val="FFFFFF"/>
              </a:solidFill>
            </a:endParaRPr>
          </a:p>
        </p:txBody>
      </p:sp>
      <p:sp>
        <p:nvSpPr>
          <p:cNvPr id="5" name="Footer Placeholder 4"/>
          <p:cNvSpPr>
            <a:spLocks noGrp="1"/>
          </p:cNvSpPr>
          <p:nvPr>
            <p:ph type="ftr" sz="quarter" idx="3"/>
          </p:nvPr>
        </p:nvSpPr>
        <p:spPr>
          <a:xfrm rot="16200000">
            <a:off x="4999726" y="5505027"/>
            <a:ext cx="3156375" cy="274320"/>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CA">
              <a:solidFill>
                <a:srgbClr val="FFFFFF"/>
              </a:solidFill>
            </a:endParaRPr>
          </a:p>
        </p:txBody>
      </p:sp>
      <p:sp>
        <p:nvSpPr>
          <p:cNvPr id="4" name="Date Placeholder 3"/>
          <p:cNvSpPr>
            <a:spLocks noGrp="1"/>
          </p:cNvSpPr>
          <p:nvPr>
            <p:ph type="dt" sz="half" idx="2"/>
          </p:nvPr>
        </p:nvSpPr>
        <p:spPr>
          <a:xfrm rot="16200000">
            <a:off x="4952314" y="2301240"/>
            <a:ext cx="3251199" cy="274320"/>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CA">
              <a:solidFill>
                <a:srgbClr val="FFFFFF"/>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Lst>
  <p:transition>
    <p:cut/>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choolweb.tdsb.on.ca/siradambeck/School-Council" TargetMode="External"/><Relationship Id="rId2" Type="http://schemas.openxmlformats.org/officeDocument/2006/relationships/hyperlink" Target="mailto:sabschoolcouncil@gmail.com" TargetMode="Externa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urCpDnGHRG6R7IqbzVcnvZ6_NHy_g9yW/view?usp=sharing" TargetMode="External"/><Relationship Id="rId2" Type="http://schemas.openxmlformats.org/officeDocument/2006/relationships/hyperlink" Target="https://schoolweb.tdsb.on.ca/siradambec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641600"/>
            <a:ext cx="5486400" cy="5892800"/>
          </a:xfrm>
        </p:spPr>
        <p:txBody>
          <a:bodyPr>
            <a:normAutofit fontScale="40000" lnSpcReduction="20000"/>
          </a:bodyPr>
          <a:lstStyle/>
          <a:p>
            <a:endParaRPr lang="en-US" sz="5600" b="1" dirty="0">
              <a:solidFill>
                <a:schemeClr val="tx1"/>
              </a:solidFill>
            </a:endParaRPr>
          </a:p>
          <a:p>
            <a:pPr algn="ctr"/>
            <a:r>
              <a:rPr lang="en-US" sz="6400" b="1" dirty="0" err="1">
                <a:solidFill>
                  <a:schemeClr val="tx1"/>
                </a:solidFill>
              </a:rPr>
              <a:t>École</a:t>
            </a:r>
            <a:r>
              <a:rPr lang="en-US" sz="6400" b="1" dirty="0">
                <a:solidFill>
                  <a:schemeClr val="tx1"/>
                </a:solidFill>
              </a:rPr>
              <a:t> Sir Adam Beck Junior School</a:t>
            </a:r>
            <a:endParaRPr lang="en-CA" sz="6400" b="1" dirty="0">
              <a:solidFill>
                <a:schemeClr val="tx1"/>
              </a:solidFill>
            </a:endParaRPr>
          </a:p>
          <a:p>
            <a:pPr algn="ctr"/>
            <a:r>
              <a:rPr lang="en-US" sz="6400" b="1" dirty="0">
                <a:solidFill>
                  <a:schemeClr val="tx1"/>
                </a:solidFill>
              </a:rPr>
              <a:t>Full Day Kindergarten  </a:t>
            </a:r>
          </a:p>
          <a:p>
            <a:pPr algn="ctr"/>
            <a:r>
              <a:rPr lang="en-US" sz="6400" b="1" dirty="0">
                <a:solidFill>
                  <a:schemeClr val="tx1"/>
                </a:solidFill>
              </a:rPr>
              <a:t>Virtual Information Night</a:t>
            </a:r>
            <a:endParaRPr lang="en-CA" sz="6400" b="1" dirty="0">
              <a:solidFill>
                <a:schemeClr val="tx1"/>
              </a:solidFill>
            </a:endParaRPr>
          </a:p>
          <a:p>
            <a:r>
              <a:rPr lang="en-US" sz="4800" b="1" dirty="0">
                <a:solidFill>
                  <a:schemeClr val="tx1"/>
                </a:solidFill>
              </a:rPr>
              <a:t>  </a:t>
            </a:r>
            <a:endParaRPr lang="en-CA" sz="4800" b="1" dirty="0">
              <a:solidFill>
                <a:schemeClr val="tx1"/>
              </a:solidFill>
            </a:endParaRPr>
          </a:p>
          <a:p>
            <a:pPr algn="ctr"/>
            <a:r>
              <a:rPr lang="en-CA" sz="5600" b="1" dirty="0">
                <a:solidFill>
                  <a:schemeClr val="tx1"/>
                </a:solidFill>
              </a:rPr>
              <a:t>Thursday May 6, 2021, </a:t>
            </a:r>
            <a:r>
              <a:rPr lang="en-US" sz="5600" b="1" dirty="0">
                <a:solidFill>
                  <a:schemeClr val="tx1"/>
                </a:solidFill>
              </a:rPr>
              <a:t>6:30 PM</a:t>
            </a:r>
            <a:endParaRPr lang="en-CA" sz="5600" b="1" dirty="0">
              <a:solidFill>
                <a:schemeClr val="tx1"/>
              </a:solidFill>
            </a:endParaRPr>
          </a:p>
          <a:p>
            <a:r>
              <a:rPr lang="en-US" sz="5600" b="1" dirty="0">
                <a:solidFill>
                  <a:schemeClr val="tx1"/>
                </a:solidFill>
              </a:rPr>
              <a:t> </a:t>
            </a:r>
            <a:endParaRPr lang="en-CA" sz="5600" b="1" dirty="0">
              <a:solidFill>
                <a:schemeClr val="tx1"/>
              </a:solidFill>
            </a:endParaRPr>
          </a:p>
          <a:p>
            <a:pPr marL="685800" indent="-685800" algn="l">
              <a:buFont typeface="Arial" panose="020B0604020202020204" pitchFamily="34" charset="0"/>
              <a:buChar char="•"/>
            </a:pPr>
            <a:r>
              <a:rPr lang="en-US" sz="5600" b="1" dirty="0">
                <a:solidFill>
                  <a:schemeClr val="tx1"/>
                </a:solidFill>
              </a:rPr>
              <a:t>Welcome!  Introductions </a:t>
            </a:r>
          </a:p>
          <a:p>
            <a:pPr algn="l"/>
            <a:r>
              <a:rPr lang="en-US" sz="5600" b="1" dirty="0">
                <a:solidFill>
                  <a:schemeClr val="tx1"/>
                </a:solidFill>
              </a:rPr>
              <a:t>		  </a:t>
            </a:r>
            <a:endParaRPr lang="en-CA" sz="5600" b="1" dirty="0">
              <a:solidFill>
                <a:schemeClr val="tx1"/>
              </a:solidFill>
            </a:endParaRPr>
          </a:p>
          <a:p>
            <a:pPr marL="685800" indent="-685800" algn="l">
              <a:buFont typeface="Arial" panose="020B0604020202020204" pitchFamily="34" charset="0"/>
              <a:buChar char="•"/>
            </a:pPr>
            <a:r>
              <a:rPr lang="en-US" sz="5600" b="1" dirty="0">
                <a:solidFill>
                  <a:schemeClr val="tx1"/>
                </a:solidFill>
              </a:rPr>
              <a:t>SAB FDK Overview, Program &amp; Team</a:t>
            </a:r>
          </a:p>
          <a:p>
            <a:pPr marL="685800" indent="-685800" algn="l">
              <a:buFont typeface="Arial" panose="020B0604020202020204" pitchFamily="34" charset="0"/>
              <a:buChar char="•"/>
            </a:pPr>
            <a:endParaRPr lang="en-US" sz="5600" b="1" dirty="0">
              <a:solidFill>
                <a:schemeClr val="tx1"/>
              </a:solidFill>
            </a:endParaRPr>
          </a:p>
          <a:p>
            <a:pPr marL="685800" indent="-685800" algn="l">
              <a:buFont typeface="Arial" panose="020B0604020202020204" pitchFamily="34" charset="0"/>
              <a:buChar char="•"/>
            </a:pPr>
            <a:r>
              <a:rPr lang="en-US" sz="5600" b="1" dirty="0">
                <a:solidFill>
                  <a:schemeClr val="tx1"/>
                </a:solidFill>
              </a:rPr>
              <a:t>Student Voice</a:t>
            </a:r>
          </a:p>
          <a:p>
            <a:pPr marL="685800" indent="-685800" algn="l">
              <a:buFont typeface="Arial" panose="020B0604020202020204" pitchFamily="34" charset="0"/>
              <a:buChar char="•"/>
            </a:pPr>
            <a:endParaRPr lang="en-CA" sz="5600" b="1" dirty="0">
              <a:solidFill>
                <a:schemeClr val="tx1"/>
              </a:solidFill>
            </a:endParaRPr>
          </a:p>
          <a:p>
            <a:pPr marL="685800" indent="-685800" algn="l">
              <a:buFont typeface="Arial" panose="020B0604020202020204" pitchFamily="34" charset="0"/>
              <a:buChar char="•"/>
            </a:pPr>
            <a:r>
              <a:rPr lang="en-US" sz="5600" b="1" dirty="0">
                <a:solidFill>
                  <a:schemeClr val="tx1"/>
                </a:solidFill>
              </a:rPr>
              <a:t>Questions </a:t>
            </a:r>
            <a:endParaRPr lang="en-CA" sz="5600" b="1" dirty="0">
              <a:solidFill>
                <a:schemeClr val="tx1"/>
              </a:solidFill>
            </a:endParaRPr>
          </a:p>
          <a:p>
            <a:pPr algn="l"/>
            <a:r>
              <a:rPr lang="en-US" sz="4800" b="1" dirty="0"/>
              <a:t> </a:t>
            </a:r>
            <a:endParaRPr lang="en-CA" sz="4800" dirty="0"/>
          </a:p>
          <a:p>
            <a:r>
              <a:rPr lang="en-US" b="1" dirty="0"/>
              <a:t> </a:t>
            </a:r>
            <a:endParaRPr lang="en-CA" dirty="0"/>
          </a:p>
          <a:p>
            <a:r>
              <a:rPr lang="en-US" b="1" dirty="0"/>
              <a:t> </a:t>
            </a:r>
            <a:endParaRPr lang="en-CA" dirty="0"/>
          </a:p>
          <a:p>
            <a:r>
              <a:rPr lang="en-US" dirty="0"/>
              <a:t> </a:t>
            </a:r>
            <a:endParaRPr lang="en-CA" dirty="0"/>
          </a:p>
          <a:p>
            <a:endParaRPr lang="en-CA" dirty="0"/>
          </a:p>
        </p:txBody>
      </p:sp>
      <p:pic>
        <p:nvPicPr>
          <p:cNvPr id="102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709171"/>
            <a:ext cx="2228850" cy="175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797592"/>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Inquiry  &amp; Technology</a:t>
            </a:r>
          </a:p>
        </p:txBody>
      </p:sp>
      <p:sp>
        <p:nvSpPr>
          <p:cNvPr id="3" name="Content Placeholder 2"/>
          <p:cNvSpPr>
            <a:spLocks noGrp="1"/>
          </p:cNvSpPr>
          <p:nvPr>
            <p:ph idx="1"/>
          </p:nvPr>
        </p:nvSpPr>
        <p:spPr/>
        <p:txBody>
          <a:bodyPr/>
          <a:lstStyle/>
          <a:p>
            <a:endParaRPr lang="en-CA"/>
          </a:p>
        </p:txBody>
      </p:sp>
      <p:pic>
        <p:nvPicPr>
          <p:cNvPr id="4098" name="Picture 2" descr="C:\Users\041279\Desktop\balanced literacy collag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16" y="2057400"/>
            <a:ext cx="6765587"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133593"/>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sz="2800" dirty="0"/>
              <a:t>School Improvement Highlights</a:t>
            </a:r>
            <a:br>
              <a:rPr lang="en-CA" dirty="0"/>
            </a:br>
            <a:endParaRPr lang="en-CA" dirty="0"/>
          </a:p>
        </p:txBody>
      </p:sp>
      <p:sp>
        <p:nvSpPr>
          <p:cNvPr id="3" name="Content Placeholder 2"/>
          <p:cNvSpPr>
            <a:spLocks noGrp="1"/>
          </p:cNvSpPr>
          <p:nvPr>
            <p:ph idx="1"/>
          </p:nvPr>
        </p:nvSpPr>
        <p:spPr>
          <a:xfrm>
            <a:off x="342900" y="1143000"/>
            <a:ext cx="6172200" cy="7025237"/>
          </a:xfrm>
        </p:spPr>
        <p:txBody>
          <a:bodyPr/>
          <a:lstStyle/>
          <a:p>
            <a:pPr marL="0" indent="0">
              <a:buNone/>
            </a:pPr>
            <a:r>
              <a:rPr lang="en-CA" sz="1800" dirty="0">
                <a:effectLst/>
              </a:rPr>
              <a:t>A Vision for Learning in the TDSB:   </a:t>
            </a:r>
            <a:r>
              <a:rPr lang="en-CA" sz="1800" b="1" dirty="0">
                <a:effectLst/>
              </a:rPr>
              <a:t>Improvement for All Students</a:t>
            </a:r>
            <a:endParaRPr lang="en-CA" sz="1800" dirty="0">
              <a:effectLst/>
            </a:endParaRPr>
          </a:p>
          <a:p>
            <a:pPr marL="0" indent="0">
              <a:buNone/>
            </a:pPr>
            <a:r>
              <a:rPr lang="en-CA" sz="1800" b="1" dirty="0">
                <a:effectLst/>
              </a:rPr>
              <a:t> </a:t>
            </a:r>
            <a:r>
              <a:rPr lang="en-CA" sz="1800" i="1" dirty="0">
                <a:effectLst/>
              </a:rPr>
              <a:t>Each school is asked to engage in a process to determine a learning focus in three areas: </a:t>
            </a:r>
            <a:r>
              <a:rPr lang="en-CA" sz="1800" b="1" i="1" dirty="0">
                <a:effectLst/>
              </a:rPr>
              <a:t>achievement, well-being</a:t>
            </a:r>
            <a:r>
              <a:rPr lang="en-CA" sz="1800" i="1" dirty="0">
                <a:effectLst/>
              </a:rPr>
              <a:t>, </a:t>
            </a:r>
            <a:r>
              <a:rPr lang="en-CA" sz="1800" b="1" i="1" dirty="0">
                <a:effectLst/>
              </a:rPr>
              <a:t>and equity</a:t>
            </a:r>
            <a:r>
              <a:rPr lang="en-CA" sz="1800" i="1" dirty="0">
                <a:effectLst/>
              </a:rPr>
              <a:t>. </a:t>
            </a:r>
          </a:p>
          <a:p>
            <a:pPr marL="0" indent="0">
              <a:buNone/>
            </a:pPr>
            <a:endParaRPr lang="en-CA" sz="1600" i="1" dirty="0">
              <a:effectLst/>
            </a:endParaRPr>
          </a:p>
          <a:p>
            <a:pPr marL="0" indent="0">
              <a:buNone/>
            </a:pPr>
            <a:r>
              <a:rPr lang="en-CA" sz="1800" b="1" i="1" dirty="0"/>
              <a:t>Achievement </a:t>
            </a:r>
            <a:r>
              <a:rPr lang="en-CA" sz="1800" b="1" i="1" dirty="0">
                <a:effectLst/>
              </a:rPr>
              <a:t>FOCI #1 </a:t>
            </a:r>
            <a:endParaRPr lang="en-CA" sz="1800" b="1" i="1" dirty="0"/>
          </a:p>
          <a:p>
            <a:pPr marL="0" indent="0">
              <a:buNone/>
            </a:pPr>
            <a:r>
              <a:rPr lang="en-CA" sz="1800" b="1" i="1" dirty="0">
                <a:effectLst/>
              </a:rPr>
              <a:t>Goal  #1– All students reading by the end of grade 1</a:t>
            </a:r>
            <a:endParaRPr lang="en-CA" sz="1800" dirty="0">
              <a:effectLst/>
            </a:endParaRPr>
          </a:p>
          <a:p>
            <a:pPr marL="0" indent="0">
              <a:buNone/>
            </a:pPr>
            <a:r>
              <a:rPr lang="en-CA" sz="1800" b="1" i="1" dirty="0">
                <a:effectLst/>
              </a:rPr>
              <a:t> Goal  #2– continue to build on math achievement ( increase EQAO scores +5%) </a:t>
            </a:r>
          </a:p>
          <a:p>
            <a:pPr marL="0" indent="0">
              <a:buNone/>
            </a:pPr>
            <a:endParaRPr lang="en-CA" sz="1800" dirty="0">
              <a:effectLst/>
            </a:endParaRPr>
          </a:p>
          <a:p>
            <a:pPr marL="0" indent="0">
              <a:buNone/>
            </a:pPr>
            <a:r>
              <a:rPr lang="en-CA" sz="1800" b="1" i="1" dirty="0"/>
              <a:t>Well Being </a:t>
            </a:r>
            <a:r>
              <a:rPr lang="en-CA" sz="1800" b="1" i="1" dirty="0">
                <a:effectLst/>
              </a:rPr>
              <a:t>FOCI #2</a:t>
            </a:r>
            <a:endParaRPr lang="en-CA" sz="1800" b="1" i="1" dirty="0"/>
          </a:p>
          <a:p>
            <a:pPr marL="0" indent="0">
              <a:buNone/>
            </a:pPr>
            <a:r>
              <a:rPr lang="en-CA" sz="1800" b="1" i="1" dirty="0">
                <a:effectLst/>
              </a:rPr>
              <a:t>Goal #1 – Every student will identify two caring adults @ SAB</a:t>
            </a:r>
            <a:endParaRPr lang="en-CA" sz="1800" dirty="0">
              <a:effectLst/>
            </a:endParaRPr>
          </a:p>
          <a:p>
            <a:pPr marL="0" indent="0">
              <a:buNone/>
            </a:pPr>
            <a:r>
              <a:rPr lang="en-CA" sz="1800" b="1" i="1" dirty="0">
                <a:effectLst/>
              </a:rPr>
              <a:t>Goal#2 – Every classroom will create a calm safe space for students to access in times of need.</a:t>
            </a:r>
            <a:r>
              <a:rPr lang="en-CA" sz="1800" b="1" dirty="0">
                <a:effectLst/>
              </a:rPr>
              <a:t> </a:t>
            </a:r>
          </a:p>
          <a:p>
            <a:pPr marL="0" indent="0">
              <a:buNone/>
            </a:pPr>
            <a:endParaRPr lang="en-CA" sz="1800" b="1" dirty="0">
              <a:effectLst/>
            </a:endParaRPr>
          </a:p>
          <a:p>
            <a:pPr marL="0" indent="0">
              <a:buNone/>
            </a:pPr>
            <a:r>
              <a:rPr lang="en-CA" sz="1800" b="1" i="1" dirty="0"/>
              <a:t>Equity  </a:t>
            </a:r>
            <a:r>
              <a:rPr lang="en-CA" sz="1800" b="1" i="1" dirty="0">
                <a:effectLst/>
              </a:rPr>
              <a:t>FOCI #3</a:t>
            </a:r>
          </a:p>
          <a:p>
            <a:pPr marL="0" indent="0">
              <a:buNone/>
            </a:pPr>
            <a:r>
              <a:rPr lang="en-CA" sz="1800" b="1" i="1" dirty="0">
                <a:effectLst/>
              </a:rPr>
              <a:t>Goal #1 – Introduce specific training and PD for staff to support a deeper understanding of</a:t>
            </a:r>
            <a:r>
              <a:rPr lang="en-CA" sz="1800" dirty="0">
                <a:effectLst/>
              </a:rPr>
              <a:t> </a:t>
            </a:r>
            <a:r>
              <a:rPr lang="en-CA" sz="1800" b="1" i="1" dirty="0">
                <a:effectLst/>
              </a:rPr>
              <a:t>Equity</a:t>
            </a:r>
          </a:p>
          <a:p>
            <a:pPr marL="0" indent="0">
              <a:buNone/>
            </a:pPr>
            <a:r>
              <a:rPr lang="en-CA" sz="1800" b="1" i="1" dirty="0">
                <a:effectLst/>
              </a:rPr>
              <a:t>Goal #2 -  Identifying caring adults</a:t>
            </a:r>
            <a:endParaRPr lang="en-CA" sz="1800" dirty="0">
              <a:effectLst/>
            </a:endParaRPr>
          </a:p>
          <a:p>
            <a:pPr marL="0" indent="0">
              <a:buNone/>
            </a:pPr>
            <a:endParaRPr lang="en-CA" sz="1800" b="1" i="1" dirty="0"/>
          </a:p>
          <a:p>
            <a:pPr marL="0" indent="0">
              <a:buNone/>
            </a:pPr>
            <a:endParaRPr lang="en-CA" sz="1800" dirty="0">
              <a:effectLst/>
            </a:endParaRPr>
          </a:p>
          <a:p>
            <a:endParaRPr lang="en-CA" sz="1800" dirty="0"/>
          </a:p>
          <a:p>
            <a:pPr>
              <a:defRPr/>
            </a:pPr>
            <a:endParaRPr lang="en-CA" dirty="0"/>
          </a:p>
          <a:p>
            <a:pPr marL="0" indent="0">
              <a:buNone/>
              <a:defRPr/>
            </a:pPr>
            <a:endParaRPr lang="en-CA" dirty="0"/>
          </a:p>
          <a:p>
            <a:pPr>
              <a:defRPr/>
            </a:pPr>
            <a:endParaRPr lang="en-CA" dirty="0"/>
          </a:p>
          <a:p>
            <a:pPr>
              <a:defRPr/>
            </a:pPr>
            <a:endParaRPr lang="en-CA" dirty="0"/>
          </a:p>
        </p:txBody>
      </p:sp>
    </p:spTree>
    <p:extLst>
      <p:ext uri="{BB962C8B-B14F-4D97-AF65-F5344CB8AC3E}">
        <p14:creationId xmlns:p14="http://schemas.microsoft.com/office/powerpoint/2010/main" val="1631167610"/>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School Climate</a:t>
            </a:r>
          </a:p>
        </p:txBody>
      </p:sp>
      <p:sp>
        <p:nvSpPr>
          <p:cNvPr id="3" name="Content Placeholder 2"/>
          <p:cNvSpPr>
            <a:spLocks noGrp="1"/>
          </p:cNvSpPr>
          <p:nvPr>
            <p:ph idx="1"/>
          </p:nvPr>
        </p:nvSpPr>
        <p:spPr/>
        <p:txBody>
          <a:bodyPr/>
          <a:lstStyle/>
          <a:p>
            <a:r>
              <a:rPr lang="en-CA" sz="2800" dirty="0"/>
              <a:t>Warm Welcoming Environment</a:t>
            </a:r>
          </a:p>
          <a:p>
            <a:r>
              <a:rPr lang="en-CA" sz="2800" dirty="0"/>
              <a:t>Relationships</a:t>
            </a:r>
          </a:p>
          <a:p>
            <a:r>
              <a:rPr lang="en-CA" sz="2800" dirty="0"/>
              <a:t>Bucket Fillers/Caught You Caring</a:t>
            </a:r>
          </a:p>
          <a:p>
            <a:r>
              <a:rPr lang="en-CA" sz="2800" dirty="0"/>
              <a:t>Inclusion and Differentiation</a:t>
            </a:r>
          </a:p>
          <a:p>
            <a:r>
              <a:rPr lang="en-CA" sz="2800" dirty="0"/>
              <a:t>Teachable Moments</a:t>
            </a:r>
          </a:p>
          <a:p>
            <a:r>
              <a:rPr lang="en-CA" sz="2800" dirty="0"/>
              <a:t>Inquiry and Wonder</a:t>
            </a:r>
          </a:p>
          <a:p>
            <a:r>
              <a:rPr lang="en-CA" sz="2800" dirty="0"/>
              <a:t>Celebrating Mistakes</a:t>
            </a:r>
          </a:p>
          <a:p>
            <a:r>
              <a:rPr lang="en-CA" sz="2800" dirty="0"/>
              <a:t>Building Independence/Confidence </a:t>
            </a:r>
          </a:p>
          <a:p>
            <a:r>
              <a:rPr lang="en-CA" sz="2800" dirty="0"/>
              <a:t>Technology and Eco-Schools</a:t>
            </a:r>
          </a:p>
          <a:p>
            <a:r>
              <a:rPr lang="en-CA" sz="2800" dirty="0"/>
              <a:t>Global Citizens</a:t>
            </a:r>
          </a:p>
          <a:p>
            <a:endParaRPr lang="en-CA" dirty="0"/>
          </a:p>
        </p:txBody>
      </p:sp>
    </p:spTree>
    <p:extLst>
      <p:ext uri="{BB962C8B-B14F-4D97-AF65-F5344CB8AC3E}">
        <p14:creationId xmlns:p14="http://schemas.microsoft.com/office/powerpoint/2010/main" val="1755412700"/>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005416"/>
          </a:xfrm>
        </p:spPr>
        <p:txBody>
          <a:bodyPr/>
          <a:lstStyle/>
          <a:p>
            <a:r>
              <a:rPr lang="en-CA" sz="2400" dirty="0"/>
              <a:t>Assessment and Reporting</a:t>
            </a:r>
          </a:p>
        </p:txBody>
      </p:sp>
      <p:sp>
        <p:nvSpPr>
          <p:cNvPr id="3" name="Content Placeholder 2"/>
          <p:cNvSpPr>
            <a:spLocks noGrp="1"/>
          </p:cNvSpPr>
          <p:nvPr>
            <p:ph idx="1"/>
          </p:nvPr>
        </p:nvSpPr>
        <p:spPr>
          <a:xfrm>
            <a:off x="342900" y="1295400"/>
            <a:ext cx="6172200" cy="7315200"/>
          </a:xfrm>
        </p:spPr>
        <p:txBody>
          <a:bodyPr/>
          <a:lstStyle/>
          <a:p>
            <a:r>
              <a:rPr lang="en-CA" sz="1800" dirty="0"/>
              <a:t>The four frames align with the </a:t>
            </a:r>
            <a:r>
              <a:rPr lang="en-CA" sz="1800" i="1" dirty="0"/>
              <a:t>four foundational conditions </a:t>
            </a:r>
            <a:r>
              <a:rPr lang="en-CA" sz="1800" dirty="0"/>
              <a:t>needed for children to grow and flourish − </a:t>
            </a:r>
            <a:r>
              <a:rPr lang="en-CA" sz="1800" b="1" dirty="0"/>
              <a:t>Belonging, Well-Being, Expression</a:t>
            </a:r>
            <a:r>
              <a:rPr lang="en-CA" sz="1800" dirty="0"/>
              <a:t>, and </a:t>
            </a:r>
            <a:r>
              <a:rPr lang="en-CA" sz="1800" b="1" dirty="0"/>
              <a:t>Engagement</a:t>
            </a:r>
            <a:r>
              <a:rPr lang="en-CA" sz="1800" dirty="0"/>
              <a:t>. These foundations, or </a:t>
            </a:r>
            <a:r>
              <a:rPr lang="en-CA" sz="1800" i="1" dirty="0"/>
              <a:t>ways of being</a:t>
            </a:r>
            <a:r>
              <a:rPr lang="en-CA" sz="1800" dirty="0"/>
              <a:t>, are central to the pedagogy outlined in the early learning resource </a:t>
            </a:r>
            <a:r>
              <a:rPr lang="en-CA" sz="1800" i="1" dirty="0"/>
              <a:t>How Does Learning Happen? </a:t>
            </a:r>
            <a:r>
              <a:rPr lang="en-CA" sz="1800" dirty="0"/>
              <a:t>They are conditions that children naturally seek for themselves, and they apply regardless of age, ability, culture, language, geography, or setting. </a:t>
            </a:r>
          </a:p>
          <a:p>
            <a:r>
              <a:rPr lang="en-CA" sz="1600" b="1" dirty="0"/>
              <a:t>Belonging and Contributing </a:t>
            </a:r>
          </a:p>
          <a:p>
            <a:r>
              <a:rPr lang="en-CA" sz="1600" b="1" dirty="0"/>
              <a:t>Self-Regulation and Well-Being </a:t>
            </a:r>
          </a:p>
          <a:p>
            <a:r>
              <a:rPr lang="en-CA" sz="1600" b="1" dirty="0"/>
              <a:t>Demonstrating Literacy and Mathematics Behaviours</a:t>
            </a:r>
          </a:p>
          <a:p>
            <a:r>
              <a:rPr lang="en-CA" sz="1600" b="1" dirty="0"/>
              <a:t>Problem Solving and Innovating</a:t>
            </a:r>
          </a:p>
          <a:p>
            <a:pPr marL="0" indent="0">
              <a:buNone/>
            </a:pPr>
            <a:endParaRPr lang="en-CA" sz="1800" b="1" dirty="0"/>
          </a:p>
          <a:p>
            <a:endParaRPr lang="en-CA" sz="1800" b="1" dirty="0"/>
          </a:p>
          <a:p>
            <a:endParaRPr lang="en-CA" sz="1800" b="1" dirty="0"/>
          </a:p>
          <a:p>
            <a:pPr marL="0" indent="0">
              <a:buNone/>
            </a:pPr>
            <a:endParaRPr lang="en-CA" sz="1800" dirty="0"/>
          </a:p>
          <a:p>
            <a:r>
              <a:rPr lang="en-CA" sz="1800" b="1" dirty="0"/>
              <a:t>Figure 2. </a:t>
            </a:r>
            <a:r>
              <a:rPr lang="en-CA" sz="1800" dirty="0"/>
              <a:t>The four frames of Kindergarten (outer circle) grow out of the four foundations for learning and development set out in the early learning curriculum framework (inner circle). The foundations are essential to children’s learning in Kindergarten and beyond. The frames encompass areas of learning for which four- and five-year-olds are developmentally ready. </a:t>
            </a:r>
          </a:p>
          <a:p>
            <a:pPr marL="0" indent="0">
              <a:buNone/>
            </a:pPr>
            <a:r>
              <a:rPr lang="en-CA" sz="1800" i="1" dirty="0"/>
              <a:t>                                                      The Kindergarten Program p. 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419603"/>
            <a:ext cx="2493264" cy="1669044"/>
          </a:xfrm>
          <a:prstGeom prst="rect">
            <a:avLst/>
          </a:prstGeom>
        </p:spPr>
      </p:pic>
    </p:spTree>
    <p:extLst>
      <p:ext uri="{BB962C8B-B14F-4D97-AF65-F5344CB8AC3E}">
        <p14:creationId xmlns:p14="http://schemas.microsoft.com/office/powerpoint/2010/main" val="1894749696"/>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Communication of Learning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070" y="2407920"/>
            <a:ext cx="4518660" cy="5852160"/>
          </a:xfrm>
        </p:spPr>
      </p:pic>
    </p:spTree>
    <p:extLst>
      <p:ext uri="{BB962C8B-B14F-4D97-AF65-F5344CB8AC3E}">
        <p14:creationId xmlns:p14="http://schemas.microsoft.com/office/powerpoint/2010/main" val="225304415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Communication of Learning cont..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070" y="2407920"/>
            <a:ext cx="4518660" cy="5852160"/>
          </a:xfrm>
        </p:spPr>
      </p:pic>
    </p:spTree>
    <p:extLst>
      <p:ext uri="{BB962C8B-B14F-4D97-AF65-F5344CB8AC3E}">
        <p14:creationId xmlns:p14="http://schemas.microsoft.com/office/powerpoint/2010/main" val="3348155178"/>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070" y="2407920"/>
            <a:ext cx="4518660" cy="5852160"/>
          </a:xfrm>
        </p:spPr>
      </p:pic>
    </p:spTree>
    <p:extLst>
      <p:ext uri="{BB962C8B-B14F-4D97-AF65-F5344CB8AC3E}">
        <p14:creationId xmlns:p14="http://schemas.microsoft.com/office/powerpoint/2010/main" val="3745074430"/>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Specialist Subjects</a:t>
            </a:r>
          </a:p>
        </p:txBody>
      </p:sp>
      <p:sp>
        <p:nvSpPr>
          <p:cNvPr id="3" name="Content Placeholder 2"/>
          <p:cNvSpPr>
            <a:spLocks noGrp="1"/>
          </p:cNvSpPr>
          <p:nvPr>
            <p:ph idx="1"/>
          </p:nvPr>
        </p:nvSpPr>
        <p:spPr/>
        <p:txBody>
          <a:bodyPr/>
          <a:lstStyle/>
          <a:p>
            <a:endParaRPr lang="en-CA" dirty="0"/>
          </a:p>
          <a:p>
            <a:r>
              <a:rPr lang="en-CA" dirty="0"/>
              <a:t>Health Physical Education and Outdoor Play</a:t>
            </a:r>
          </a:p>
          <a:p>
            <a:endParaRPr lang="en-CA" dirty="0"/>
          </a:p>
          <a:p>
            <a:r>
              <a:rPr lang="en-CA" dirty="0"/>
              <a:t>Music</a:t>
            </a:r>
          </a:p>
          <a:p>
            <a:endParaRPr lang="en-CA" dirty="0"/>
          </a:p>
          <a:p>
            <a:r>
              <a:rPr lang="en-CA" dirty="0"/>
              <a:t>STEM (COVID pause)</a:t>
            </a:r>
          </a:p>
          <a:p>
            <a:endParaRPr lang="en-CA" dirty="0"/>
          </a:p>
        </p:txBody>
      </p:sp>
    </p:spTree>
    <p:extLst>
      <p:ext uri="{BB962C8B-B14F-4D97-AF65-F5344CB8AC3E}">
        <p14:creationId xmlns:p14="http://schemas.microsoft.com/office/powerpoint/2010/main" val="2699351913"/>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C44B-39BC-41E7-863D-170CFE2D4465}"/>
              </a:ext>
            </a:extLst>
          </p:cNvPr>
          <p:cNvSpPr>
            <a:spLocks noGrp="1"/>
          </p:cNvSpPr>
          <p:nvPr>
            <p:ph type="title"/>
          </p:nvPr>
        </p:nvSpPr>
        <p:spPr/>
        <p:txBody>
          <a:bodyPr/>
          <a:lstStyle/>
          <a:p>
            <a:pPr algn="ctr"/>
            <a:r>
              <a:rPr lang="en-CA" dirty="0"/>
              <a:t>COVID Safety</a:t>
            </a:r>
          </a:p>
        </p:txBody>
      </p:sp>
      <p:sp>
        <p:nvSpPr>
          <p:cNvPr id="3" name="Content Placeholder 2">
            <a:extLst>
              <a:ext uri="{FF2B5EF4-FFF2-40B4-BE49-F238E27FC236}">
                <a16:creationId xmlns:a16="http://schemas.microsoft.com/office/drawing/2014/main" id="{BDA6DA92-DC20-46BB-8B9B-6E11479EEE14}"/>
              </a:ext>
            </a:extLst>
          </p:cNvPr>
          <p:cNvSpPr>
            <a:spLocks noGrp="1"/>
          </p:cNvSpPr>
          <p:nvPr>
            <p:ph idx="1"/>
          </p:nvPr>
        </p:nvSpPr>
        <p:spPr/>
        <p:txBody>
          <a:bodyPr/>
          <a:lstStyle/>
          <a:p>
            <a:r>
              <a:rPr lang="en-CA" sz="2800" dirty="0" err="1"/>
              <a:t>Cohorting</a:t>
            </a:r>
            <a:endParaRPr lang="en-CA" sz="2800" dirty="0"/>
          </a:p>
          <a:p>
            <a:r>
              <a:rPr lang="en-CA" sz="2800" dirty="0"/>
              <a:t>Reception Zones</a:t>
            </a:r>
          </a:p>
          <a:p>
            <a:r>
              <a:rPr lang="en-CA" sz="2800" dirty="0"/>
              <a:t>Daily Screening</a:t>
            </a:r>
          </a:p>
          <a:p>
            <a:r>
              <a:rPr lang="en-CA" sz="2800" dirty="0"/>
              <a:t>Regular Hand Washing/Sanitizing</a:t>
            </a:r>
          </a:p>
          <a:p>
            <a:r>
              <a:rPr lang="en-CA" sz="2800" dirty="0"/>
              <a:t>Mask Wearing</a:t>
            </a:r>
          </a:p>
          <a:p>
            <a:r>
              <a:rPr lang="en-CA" sz="2800" dirty="0"/>
              <a:t>Classroom HEPA Filters</a:t>
            </a:r>
          </a:p>
          <a:p>
            <a:r>
              <a:rPr lang="en-CA" sz="2800" dirty="0"/>
              <a:t>Air Flow - Windows Open</a:t>
            </a:r>
          </a:p>
          <a:p>
            <a:r>
              <a:rPr lang="en-CA" sz="2800" dirty="0"/>
              <a:t>Outdoor Play/Classrooms</a:t>
            </a:r>
          </a:p>
          <a:p>
            <a:r>
              <a:rPr lang="en-CA" sz="2800" dirty="0"/>
              <a:t>Wellness Room</a:t>
            </a:r>
          </a:p>
          <a:p>
            <a:r>
              <a:rPr lang="en-CA" sz="2800" dirty="0"/>
              <a:t>Pivot Ready</a:t>
            </a:r>
          </a:p>
          <a:p>
            <a:endParaRPr lang="en-CA" dirty="0"/>
          </a:p>
        </p:txBody>
      </p:sp>
    </p:spTree>
    <p:extLst>
      <p:ext uri="{BB962C8B-B14F-4D97-AF65-F5344CB8AC3E}">
        <p14:creationId xmlns:p14="http://schemas.microsoft.com/office/powerpoint/2010/main" val="17164756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7BA3-CBF8-472A-9319-E4D6730A32AE}"/>
              </a:ext>
            </a:extLst>
          </p:cNvPr>
          <p:cNvSpPr>
            <a:spLocks noGrp="1"/>
          </p:cNvSpPr>
          <p:nvPr>
            <p:ph type="title"/>
          </p:nvPr>
        </p:nvSpPr>
        <p:spPr/>
        <p:txBody>
          <a:bodyPr/>
          <a:lstStyle/>
          <a:p>
            <a:pPr algn="ctr"/>
            <a:r>
              <a:rPr lang="en-CA" dirty="0"/>
              <a:t>Student Voice</a:t>
            </a:r>
          </a:p>
        </p:txBody>
      </p:sp>
      <p:sp>
        <p:nvSpPr>
          <p:cNvPr id="3" name="Content Placeholder 2">
            <a:extLst>
              <a:ext uri="{FF2B5EF4-FFF2-40B4-BE49-F238E27FC236}">
                <a16:creationId xmlns:a16="http://schemas.microsoft.com/office/drawing/2014/main" id="{51AAC344-FF78-495A-A9E2-B5C1B943EE14}"/>
              </a:ext>
            </a:extLst>
          </p:cNvPr>
          <p:cNvSpPr>
            <a:spLocks noGrp="1"/>
          </p:cNvSpPr>
          <p:nvPr>
            <p:ph idx="1"/>
          </p:nvPr>
        </p:nvSpPr>
        <p:spPr/>
        <p:txBody>
          <a:bodyPr>
            <a:normAutofit/>
          </a:bodyPr>
          <a:lstStyle/>
          <a:p>
            <a:pPr marL="114300" indent="0" algn="ctr">
              <a:buNone/>
            </a:pPr>
            <a:r>
              <a:rPr lang="en-CA" sz="4000" dirty="0"/>
              <a:t>Welcome </a:t>
            </a:r>
          </a:p>
          <a:p>
            <a:pPr marL="114300" indent="0" algn="ctr">
              <a:buNone/>
            </a:pPr>
            <a:r>
              <a:rPr lang="en-CA" sz="4000" i="1" dirty="0"/>
              <a:t>Moving On Students</a:t>
            </a:r>
            <a:r>
              <a:rPr lang="en-CA" sz="4000" dirty="0"/>
              <a:t> (Grade 5) </a:t>
            </a:r>
          </a:p>
          <a:p>
            <a:pPr marL="114300" indent="0" algn="ctr">
              <a:buNone/>
            </a:pPr>
            <a:endParaRPr lang="en-CA" sz="4000" dirty="0"/>
          </a:p>
          <a:p>
            <a:pPr marL="114300" indent="0" algn="ctr">
              <a:buNone/>
            </a:pPr>
            <a:r>
              <a:rPr lang="en-CA" sz="4000" dirty="0"/>
              <a:t>Carmen and Lana</a:t>
            </a:r>
          </a:p>
        </p:txBody>
      </p:sp>
    </p:spTree>
    <p:extLst>
      <p:ext uri="{BB962C8B-B14F-4D97-AF65-F5344CB8AC3E}">
        <p14:creationId xmlns:p14="http://schemas.microsoft.com/office/powerpoint/2010/main" val="2238800573"/>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200" b="1" dirty="0"/>
              <a:t>SCHOOL COUNCIL</a:t>
            </a:r>
            <a:br>
              <a:rPr lang="en-CA" sz="3200" b="1" dirty="0"/>
            </a:br>
            <a:r>
              <a:rPr lang="en-CA" sz="1600" b="1" dirty="0"/>
              <a:t>Email:  </a:t>
            </a:r>
            <a:r>
              <a:rPr lang="en-CA" sz="1600" b="1" dirty="0">
                <a:hlinkClick r:id="rId2"/>
              </a:rPr>
              <a:t>sabschoolcouncil@gmail.com</a:t>
            </a:r>
            <a:br>
              <a:rPr lang="en-CA" sz="1600" b="1" dirty="0"/>
            </a:br>
            <a:r>
              <a:rPr lang="en-CA" sz="1800" b="1" dirty="0"/>
              <a:t>Co-Chairs:  Paul Younger and Corinne Frey</a:t>
            </a:r>
            <a:endParaRPr lang="en-CA" sz="3200" b="1" dirty="0"/>
          </a:p>
        </p:txBody>
      </p:sp>
      <p:sp>
        <p:nvSpPr>
          <p:cNvPr id="3" name="Content Placeholder 2"/>
          <p:cNvSpPr>
            <a:spLocks noGrp="1"/>
          </p:cNvSpPr>
          <p:nvPr>
            <p:ph idx="1"/>
          </p:nvPr>
        </p:nvSpPr>
        <p:spPr>
          <a:xfrm>
            <a:off x="342900" y="1828800"/>
            <a:ext cx="5715000" cy="7162800"/>
          </a:xfrm>
        </p:spPr>
        <p:txBody>
          <a:bodyPr/>
          <a:lstStyle/>
          <a:p>
            <a:endParaRPr lang="en-CA" dirty="0"/>
          </a:p>
          <a:p>
            <a:r>
              <a:rPr lang="en-CA" dirty="0"/>
              <a:t>Welcome – Corinne Frey</a:t>
            </a:r>
          </a:p>
          <a:p>
            <a:endParaRPr lang="en-CA" dirty="0"/>
          </a:p>
          <a:p>
            <a:r>
              <a:rPr lang="en-CA" dirty="0"/>
              <a:t>Partnership and Support</a:t>
            </a:r>
          </a:p>
          <a:p>
            <a:endParaRPr lang="en-CA" dirty="0"/>
          </a:p>
          <a:p>
            <a:r>
              <a:rPr lang="en-CA" dirty="0"/>
              <a:t>How to get Involved?</a:t>
            </a:r>
          </a:p>
          <a:p>
            <a:endParaRPr lang="en-CA" dirty="0"/>
          </a:p>
          <a:p>
            <a:r>
              <a:rPr lang="en-CA" sz="2400" dirty="0"/>
              <a:t>Check out Council news at:</a:t>
            </a:r>
          </a:p>
          <a:p>
            <a:endParaRPr lang="en-CA" dirty="0"/>
          </a:p>
          <a:p>
            <a:pPr marL="114300" indent="0" algn="ctr">
              <a:buNone/>
            </a:pPr>
            <a:r>
              <a:rPr lang="en-CA" dirty="0"/>
              <a:t>Website: Website </a:t>
            </a:r>
            <a:r>
              <a:rPr lang="en-CA" sz="1600" dirty="0">
                <a:hlinkClick r:id="rId3"/>
              </a:rPr>
              <a:t>https://schoolweb.tdsb.on.ca/siradambeck/School-Council</a:t>
            </a:r>
            <a:endParaRPr lang="en-CA" sz="1600" dirty="0"/>
          </a:p>
          <a:p>
            <a:pPr marL="114300" indent="0" algn="ctr">
              <a:buNone/>
            </a:pPr>
            <a:r>
              <a:rPr lang="en-CA" sz="1600" dirty="0"/>
              <a:t> </a:t>
            </a:r>
            <a:r>
              <a:rPr lang="en-CA" sz="2400" dirty="0"/>
              <a:t>OR</a:t>
            </a:r>
          </a:p>
          <a:p>
            <a:pPr marL="114300" indent="0" algn="ctr">
              <a:buNone/>
            </a:pPr>
            <a:r>
              <a:rPr lang="en-CA" dirty="0"/>
              <a:t>Facebook: </a:t>
            </a:r>
          </a:p>
          <a:p>
            <a:pPr marL="114300" indent="0" algn="ctr">
              <a:buNone/>
            </a:pPr>
            <a:r>
              <a:rPr lang="en-CA" dirty="0"/>
              <a:t>facebook.com/</a:t>
            </a:r>
            <a:r>
              <a:rPr lang="en-CA" dirty="0" err="1"/>
              <a:t>sabschoolcouncil</a:t>
            </a:r>
            <a:r>
              <a:rPr lang="en-CA" dirty="0"/>
              <a:t> </a:t>
            </a:r>
          </a:p>
          <a:p>
            <a:pPr marL="114300" indent="0">
              <a:buNone/>
            </a:pPr>
            <a:endParaRPr lang="en-CA" dirty="0"/>
          </a:p>
          <a:p>
            <a:pPr marL="114300" indent="0">
              <a:buNone/>
            </a:pPr>
            <a:endParaRPr lang="en-CA" dirty="0"/>
          </a:p>
          <a:p>
            <a:endParaRPr lang="en-CA" dirty="0"/>
          </a:p>
        </p:txBody>
      </p:sp>
      <p:pic>
        <p:nvPicPr>
          <p:cNvPr id="4" name="Picture 3">
            <a:extLst>
              <a:ext uri="{FF2B5EF4-FFF2-40B4-BE49-F238E27FC236}">
                <a16:creationId xmlns:a16="http://schemas.microsoft.com/office/drawing/2014/main" id="{07F92491-9516-4DBF-A958-2456E31DE8C1}"/>
              </a:ext>
            </a:extLst>
          </p:cNvPr>
          <p:cNvPicPr>
            <a:picLocks noChangeAspect="1"/>
          </p:cNvPicPr>
          <p:nvPr/>
        </p:nvPicPr>
        <p:blipFill>
          <a:blip r:embed="rId4"/>
          <a:stretch>
            <a:fillRect/>
          </a:stretch>
        </p:blipFill>
        <p:spPr>
          <a:xfrm>
            <a:off x="2514600" y="7567695"/>
            <a:ext cx="1593174" cy="1194881"/>
          </a:xfrm>
          <a:prstGeom prst="rect">
            <a:avLst/>
          </a:prstGeom>
        </p:spPr>
      </p:pic>
    </p:spTree>
    <p:extLst>
      <p:ext uri="{BB962C8B-B14F-4D97-AF65-F5344CB8AC3E}">
        <p14:creationId xmlns:p14="http://schemas.microsoft.com/office/powerpoint/2010/main" val="1843652711"/>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0350-8C79-4C24-B934-0E328AB2C4EE}"/>
              </a:ext>
            </a:extLst>
          </p:cNvPr>
          <p:cNvSpPr>
            <a:spLocks noGrp="1"/>
          </p:cNvSpPr>
          <p:nvPr>
            <p:ph type="title"/>
          </p:nvPr>
        </p:nvSpPr>
        <p:spPr/>
        <p:txBody>
          <a:bodyPr/>
          <a:lstStyle/>
          <a:p>
            <a:pPr algn="ctr"/>
            <a:br>
              <a:rPr lang="en-CA" sz="2800" b="1" u="sng" dirty="0"/>
            </a:br>
            <a:br>
              <a:rPr lang="en-CA" sz="2800" b="1" u="sng" dirty="0"/>
            </a:br>
            <a:br>
              <a:rPr lang="en-CA" sz="2800" b="1" u="sng" dirty="0"/>
            </a:br>
            <a:r>
              <a:rPr lang="en-CA" sz="2800" b="1" u="sng" dirty="0"/>
              <a:t>Getting Ready for Kindergarten</a:t>
            </a:r>
            <a:br>
              <a:rPr lang="en-CA" dirty="0"/>
            </a:br>
            <a:endParaRPr lang="en-CA" dirty="0"/>
          </a:p>
        </p:txBody>
      </p:sp>
      <p:sp>
        <p:nvSpPr>
          <p:cNvPr id="3" name="Content Placeholder 2">
            <a:extLst>
              <a:ext uri="{FF2B5EF4-FFF2-40B4-BE49-F238E27FC236}">
                <a16:creationId xmlns:a16="http://schemas.microsoft.com/office/drawing/2014/main" id="{E004CB3F-0640-45F6-A20A-63D93B0EF85E}"/>
              </a:ext>
            </a:extLst>
          </p:cNvPr>
          <p:cNvSpPr>
            <a:spLocks noGrp="1"/>
          </p:cNvSpPr>
          <p:nvPr>
            <p:ph idx="1"/>
          </p:nvPr>
        </p:nvSpPr>
        <p:spPr/>
        <p:txBody>
          <a:bodyPr>
            <a:normAutofit fontScale="85000" lnSpcReduction="20000"/>
          </a:bodyPr>
          <a:lstStyle/>
          <a:p>
            <a:r>
              <a:rPr lang="en-CA" dirty="0"/>
              <a:t>Here are a few ideas to help your child get ready for Kindergarten at Sir Adam Beck J.S.</a:t>
            </a:r>
          </a:p>
          <a:p>
            <a:pPr marL="114300" indent="0">
              <a:buNone/>
            </a:pPr>
            <a:endParaRPr lang="en-CA" b="1" dirty="0"/>
          </a:p>
          <a:p>
            <a:pPr marL="114300" indent="0">
              <a:buNone/>
            </a:pPr>
            <a:r>
              <a:rPr lang="en-CA" b="1" dirty="0"/>
              <a:t>Over the summer:</a:t>
            </a:r>
            <a:endParaRPr lang="en-CA" dirty="0"/>
          </a:p>
          <a:p>
            <a:pPr lvl="0"/>
            <a:r>
              <a:rPr lang="en-CA" dirty="0"/>
              <a:t>Phase out naps and practice using the public washrooms while out at the mall, swimming pool, etc. (the toilets at school are quite loud when they flush!)</a:t>
            </a:r>
          </a:p>
          <a:p>
            <a:pPr lvl="0"/>
            <a:endParaRPr lang="en-CA" dirty="0"/>
          </a:p>
          <a:p>
            <a:pPr lvl="0"/>
            <a:r>
              <a:rPr lang="en-CA" b="1" dirty="0"/>
              <a:t>Choose a backpack that is large enough to fit a lunch bag, shoes, clothes and the communication bag that will be provided by the teacher.</a:t>
            </a:r>
            <a:r>
              <a:rPr lang="en-CA" dirty="0"/>
              <a:t> Please purchase a backpack and lunch bag that has sturdy zippers.  Have your child practice zipping the bag open and closed as well as packing their belongings. </a:t>
            </a:r>
          </a:p>
          <a:p>
            <a:pPr lvl="0"/>
            <a:endParaRPr lang="en-CA" dirty="0"/>
          </a:p>
          <a:p>
            <a:pPr lvl="0"/>
            <a:r>
              <a:rPr lang="en-CA" dirty="0"/>
              <a:t>Have your child practice getting dressed, fastening their shoes and opening their lunch containers, etc. Velcro shoes would be most helpful.</a:t>
            </a:r>
          </a:p>
          <a:p>
            <a:pPr lvl="0"/>
            <a:endParaRPr lang="en-CA" dirty="0"/>
          </a:p>
          <a:p>
            <a:pPr lvl="0"/>
            <a:r>
              <a:rPr lang="en-CA" dirty="0"/>
              <a:t>Visit the Alderwood Library and get a TPL card and ask the librarian to photocopy it for the school.  Familiarize your child with the children’s section of the library and where they can find a favourite book.</a:t>
            </a:r>
          </a:p>
          <a:p>
            <a:endParaRPr lang="en-CA" sz="1100" dirty="0"/>
          </a:p>
        </p:txBody>
      </p:sp>
      <p:pic>
        <p:nvPicPr>
          <p:cNvPr id="7" name="Picture 6">
            <a:extLst>
              <a:ext uri="{FF2B5EF4-FFF2-40B4-BE49-F238E27FC236}">
                <a16:creationId xmlns:a16="http://schemas.microsoft.com/office/drawing/2014/main" id="{31AE98A1-9B1A-4DCE-9F95-3BCD045A5A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14089"/>
            <a:ext cx="3200400" cy="1075055"/>
          </a:xfrm>
          <a:prstGeom prst="rect">
            <a:avLst/>
          </a:prstGeom>
          <a:noFill/>
          <a:ln>
            <a:noFill/>
          </a:ln>
        </p:spPr>
      </p:pic>
    </p:spTree>
    <p:extLst>
      <p:ext uri="{BB962C8B-B14F-4D97-AF65-F5344CB8AC3E}">
        <p14:creationId xmlns:p14="http://schemas.microsoft.com/office/powerpoint/2010/main" val="3396520211"/>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9110-4E08-42F0-A5E8-1643FDFFBAC1}"/>
              </a:ext>
            </a:extLst>
          </p:cNvPr>
          <p:cNvSpPr>
            <a:spLocks noGrp="1"/>
          </p:cNvSpPr>
          <p:nvPr>
            <p:ph type="title"/>
          </p:nvPr>
        </p:nvSpPr>
        <p:spPr/>
        <p:txBody>
          <a:bodyPr/>
          <a:lstStyle/>
          <a:p>
            <a:pPr algn="ctr"/>
            <a:r>
              <a:rPr lang="en-CA" sz="2800" b="1" u="sng" dirty="0"/>
              <a:t>Getting Ready for Kindergarten .. </a:t>
            </a:r>
            <a:r>
              <a:rPr lang="en-CA" sz="2800" b="1" u="sng" dirty="0" err="1"/>
              <a:t>Continiued</a:t>
            </a:r>
            <a:r>
              <a:rPr lang="en-CA" sz="2800" b="1" u="sng" dirty="0"/>
              <a:t>…</a:t>
            </a:r>
            <a:endParaRPr lang="en-CA" sz="2800" dirty="0"/>
          </a:p>
        </p:txBody>
      </p:sp>
      <p:sp>
        <p:nvSpPr>
          <p:cNvPr id="3" name="Content Placeholder 2">
            <a:extLst>
              <a:ext uri="{FF2B5EF4-FFF2-40B4-BE49-F238E27FC236}">
                <a16:creationId xmlns:a16="http://schemas.microsoft.com/office/drawing/2014/main" id="{4884E49D-0404-421C-8035-6F3924EE0223}"/>
              </a:ext>
            </a:extLst>
          </p:cNvPr>
          <p:cNvSpPr>
            <a:spLocks noGrp="1"/>
          </p:cNvSpPr>
          <p:nvPr>
            <p:ph idx="1"/>
          </p:nvPr>
        </p:nvSpPr>
        <p:spPr/>
        <p:txBody>
          <a:bodyPr/>
          <a:lstStyle/>
          <a:p>
            <a:r>
              <a:rPr lang="en-CA" sz="2000" b="1" dirty="0"/>
              <a:t>For September:</a:t>
            </a:r>
            <a:endParaRPr lang="en-CA" sz="2000" dirty="0"/>
          </a:p>
          <a:p>
            <a:pPr lvl="0"/>
            <a:r>
              <a:rPr lang="en-CA" sz="2000" dirty="0"/>
              <a:t>Students need a morning and afternoon snack along with their lunch.  Please label snacks with “S” and lunch with “L”.  A refillable water bottle is the best drink while at school.</a:t>
            </a:r>
          </a:p>
          <a:p>
            <a:pPr lvl="0"/>
            <a:r>
              <a:rPr lang="en-CA" sz="2000" dirty="0"/>
              <a:t>Students need to have a pair of indoor shoes (these will stay in their cubbies at all times) and a pair of outdoor shoes. </a:t>
            </a:r>
          </a:p>
          <a:p>
            <a:pPr lvl="0"/>
            <a:r>
              <a:rPr lang="en-CA" sz="2000" dirty="0"/>
              <a:t>Students need to have a complete change of clothes to keep in their cubbies.</a:t>
            </a:r>
          </a:p>
          <a:p>
            <a:pPr lvl="0"/>
            <a:r>
              <a:rPr lang="en-CA" sz="2000" dirty="0"/>
              <a:t>Please label EVERYTHING!</a:t>
            </a:r>
          </a:p>
          <a:p>
            <a:r>
              <a:rPr lang="en-CA" sz="2000" dirty="0"/>
              <a:t>We look forward to teaching your child during the upcoming school year!</a:t>
            </a:r>
          </a:p>
          <a:p>
            <a:r>
              <a:rPr lang="en-CA" sz="2000" dirty="0"/>
              <a:t> </a:t>
            </a:r>
          </a:p>
          <a:p>
            <a:r>
              <a:rPr lang="en-CA" sz="2000" dirty="0"/>
              <a:t>Thank you and see you in September,</a:t>
            </a:r>
          </a:p>
          <a:p>
            <a:r>
              <a:rPr lang="en-CA" sz="2000" dirty="0"/>
              <a:t>Sir Adam Beck JS FDK Team</a:t>
            </a:r>
          </a:p>
          <a:p>
            <a:endParaRPr lang="en-CA" dirty="0"/>
          </a:p>
        </p:txBody>
      </p:sp>
    </p:spTree>
    <p:extLst>
      <p:ext uri="{BB962C8B-B14F-4D97-AF65-F5344CB8AC3E}">
        <p14:creationId xmlns:p14="http://schemas.microsoft.com/office/powerpoint/2010/main" val="3366772724"/>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Questions</a:t>
            </a:r>
          </a:p>
        </p:txBody>
      </p:sp>
      <p:sp>
        <p:nvSpPr>
          <p:cNvPr id="3" name="Content Placeholder 2"/>
          <p:cNvSpPr>
            <a:spLocks noGrp="1"/>
          </p:cNvSpPr>
          <p:nvPr>
            <p:ph idx="1"/>
          </p:nvPr>
        </p:nvSpPr>
        <p:spPr/>
        <p:txBody>
          <a:bodyPr/>
          <a:lstStyle/>
          <a:p>
            <a:pPr marL="114300" indent="0" algn="ctr">
              <a:buNone/>
            </a:pPr>
            <a:r>
              <a:rPr lang="en-CA" sz="2000" dirty="0"/>
              <a:t>Please don’t forget to visit our School website for all the latest news</a:t>
            </a:r>
          </a:p>
          <a:p>
            <a:pPr marL="114300" indent="0" algn="ctr">
              <a:buNone/>
            </a:pPr>
            <a:endParaRPr lang="en-CA" sz="2000" dirty="0"/>
          </a:p>
          <a:p>
            <a:pPr marL="0" indent="0" algn="ctr">
              <a:buNone/>
            </a:pPr>
            <a:r>
              <a:rPr lang="en-CA" sz="2000" dirty="0">
                <a:hlinkClick r:id="rId2"/>
              </a:rPr>
              <a:t>https://schoolweb.tdsb.on.ca/siradambeck</a:t>
            </a:r>
            <a:endParaRPr lang="en-CA" sz="2000" dirty="0"/>
          </a:p>
          <a:p>
            <a:pPr marL="0" indent="0" algn="ctr">
              <a:buNone/>
            </a:pPr>
            <a:endParaRPr lang="en-CA" sz="2000" dirty="0"/>
          </a:p>
          <a:p>
            <a:pPr marL="0" indent="0" algn="ctr">
              <a:buNone/>
            </a:pPr>
            <a:r>
              <a:rPr lang="en-CA" u="sng" dirty="0">
                <a:hlinkClick r:id="rId3"/>
              </a:rPr>
              <a:t>https://drive.google.com/file/d/1urCpDnGHRG6R7IqbzVcnvZ6_NHy_g9yW/view?usp=sharing</a:t>
            </a:r>
            <a:endParaRPr lang="en-CA" sz="2000" dirty="0"/>
          </a:p>
          <a:p>
            <a:pPr marL="0" indent="0" algn="ctr">
              <a:buNone/>
            </a:pPr>
            <a:endParaRPr lang="en-CA" dirty="0"/>
          </a:p>
          <a:p>
            <a:pPr marL="0" indent="0" algn="ctr">
              <a:buNone/>
            </a:pPr>
            <a:endParaRPr lang="en-CA" dirty="0"/>
          </a:p>
          <a:p>
            <a:pPr marL="0" indent="0" algn="ctr">
              <a:buNone/>
            </a:pPr>
            <a:endParaRPr lang="en-CA" dirty="0"/>
          </a:p>
          <a:p>
            <a:pPr marL="0" indent="0" algn="ctr">
              <a:buNone/>
            </a:pPr>
            <a:r>
              <a:rPr lang="en-CA" dirty="0"/>
              <a:t>Looking forward to see you and your child in September 2021</a:t>
            </a:r>
          </a:p>
          <a:p>
            <a:pPr marL="0" indent="0" algn="ctr">
              <a:buNone/>
            </a:pPr>
            <a:r>
              <a:rPr lang="en-CA" dirty="0"/>
              <a:t>We will be in touch soon</a:t>
            </a:r>
          </a:p>
          <a:p>
            <a:pPr marL="0" indent="0" algn="ctr">
              <a:buNone/>
            </a:pPr>
            <a:endParaRPr lang="en-CA" dirty="0"/>
          </a:p>
          <a:p>
            <a:pPr marL="0" indent="0" algn="ctr">
              <a:buNone/>
            </a:pPr>
            <a:r>
              <a:rPr lang="en-CA" dirty="0"/>
              <a:t>Thank you</a:t>
            </a:r>
          </a:p>
          <a:p>
            <a:pPr marL="0" indent="0" algn="ctr">
              <a:buNone/>
            </a:pPr>
            <a:endParaRPr lang="en-CA" dirty="0"/>
          </a:p>
        </p:txBody>
      </p:sp>
    </p:spTree>
    <p:extLst>
      <p:ext uri="{BB962C8B-B14F-4D97-AF65-F5344CB8AC3E}">
        <p14:creationId xmlns:p14="http://schemas.microsoft.com/office/powerpoint/2010/main" val="2518120302"/>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a:t>Alderwood</a:t>
            </a:r>
            <a:r>
              <a:rPr lang="en-CA" dirty="0"/>
              <a:t> Centre</a:t>
            </a:r>
          </a:p>
        </p:txBody>
      </p:sp>
      <p:sp>
        <p:nvSpPr>
          <p:cNvPr id="3" name="Content Placeholder 2"/>
          <p:cNvSpPr>
            <a:spLocks noGrp="1"/>
          </p:cNvSpPr>
          <p:nvPr>
            <p:ph idx="1"/>
          </p:nvPr>
        </p:nvSpPr>
        <p:spPr/>
        <p:txBody>
          <a:bodyPr/>
          <a:lstStyle/>
          <a:p>
            <a:pPr>
              <a:defRPr/>
            </a:pPr>
            <a:endParaRPr lang="en-CA" dirty="0"/>
          </a:p>
        </p:txBody>
      </p:sp>
      <p:pic>
        <p:nvPicPr>
          <p:cNvPr id="17412" name="Picture 2" descr="C:\Users\041279\Desktop\2015-11-17 FI\FI 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133623"/>
            <a:ext cx="3028950" cy="29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041279\Desktop\2015-11-17 FI\FI 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67" y="2139951"/>
            <a:ext cx="3158729" cy="298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C:\Users\041279\Desktop\2015-11-17 FI\FI 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5088490"/>
            <a:ext cx="3028950" cy="312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C:\Users\041279\Desktop\2015-11-17 FI\FI 0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67" y="5141387"/>
            <a:ext cx="3158729" cy="307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433810"/>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a:t>Toronto Public Library – Alderwood Branch </a:t>
            </a:r>
            <a:br>
              <a:rPr lang="en-US" sz="2000" b="1" dirty="0"/>
            </a:br>
            <a:r>
              <a:rPr lang="en-CA" sz="2000" dirty="0"/>
              <a:t>Katherine Jutras, Library Assistant</a:t>
            </a:r>
            <a:br>
              <a:rPr lang="en-US" sz="1800" b="1" dirty="0"/>
            </a:br>
            <a:endParaRPr lang="en-CA" sz="1800" dirty="0"/>
          </a:p>
        </p:txBody>
      </p:sp>
      <p:sp>
        <p:nvSpPr>
          <p:cNvPr id="3" name="Content Placeholder 2"/>
          <p:cNvSpPr>
            <a:spLocks noGrp="1"/>
          </p:cNvSpPr>
          <p:nvPr>
            <p:ph idx="1"/>
          </p:nvPr>
        </p:nvSpPr>
        <p:spPr/>
        <p:txBody>
          <a:bodyPr/>
          <a:lstStyle/>
          <a:p>
            <a:pPr marL="0" lvl="0" indent="0">
              <a:buNone/>
            </a:pPr>
            <a:endParaRPr lang="en-US" sz="2400" b="1" dirty="0"/>
          </a:p>
          <a:p>
            <a:pPr marL="685800" lvl="0" indent="-685800"/>
            <a:r>
              <a:rPr lang="en-US" sz="2400" b="1" dirty="0"/>
              <a:t>Partnership – Collections</a:t>
            </a:r>
          </a:p>
          <a:p>
            <a:pPr marL="685800" lvl="0" indent="-685800"/>
            <a:endParaRPr lang="en-US" sz="2400" b="1" dirty="0"/>
          </a:p>
          <a:p>
            <a:pPr marL="685800" lvl="0" indent="-685800"/>
            <a:r>
              <a:rPr lang="en-US" sz="2400" b="1" dirty="0"/>
              <a:t>Learning Commons/Maker Spaces</a:t>
            </a:r>
          </a:p>
          <a:p>
            <a:pPr marL="685800" lvl="0" indent="-685800"/>
            <a:endParaRPr lang="en-US" sz="2400" b="1" dirty="0"/>
          </a:p>
          <a:p>
            <a:pPr marL="685800" lvl="0" indent="-685800"/>
            <a:r>
              <a:rPr lang="en-US" sz="2400" b="1" dirty="0"/>
              <a:t>Toronto Public Library Card </a:t>
            </a:r>
          </a:p>
          <a:p>
            <a:pPr marL="685800" lvl="0" indent="-685800"/>
            <a:endParaRPr lang="en-US" sz="2400" b="1" dirty="0"/>
          </a:p>
          <a:p>
            <a:pPr marL="685800" lvl="0" indent="-685800"/>
            <a:r>
              <a:rPr lang="en-US" sz="2400" b="1" dirty="0"/>
              <a:t>After School Programs</a:t>
            </a:r>
          </a:p>
          <a:p>
            <a:pPr marL="685800" lvl="0" indent="-685800"/>
            <a:endParaRPr lang="en-US" sz="2400" b="1" dirty="0"/>
          </a:p>
          <a:p>
            <a:pPr marL="685800" lvl="0" indent="-685800"/>
            <a:endParaRPr lang="en-CA" dirty="0"/>
          </a:p>
        </p:txBody>
      </p:sp>
    </p:spTree>
    <p:extLst>
      <p:ext uri="{BB962C8B-B14F-4D97-AF65-F5344CB8AC3E}">
        <p14:creationId xmlns:p14="http://schemas.microsoft.com/office/powerpoint/2010/main" val="692333770"/>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508000"/>
            <a:ext cx="6172200" cy="8432800"/>
          </a:xfrm>
        </p:spPr>
        <p:txBody>
          <a:bodyPr>
            <a:normAutofit fontScale="25000" lnSpcReduction="20000"/>
          </a:bodyPr>
          <a:lstStyle/>
          <a:p>
            <a:pPr marL="0" indent="0">
              <a:buNone/>
            </a:pPr>
            <a:r>
              <a:rPr lang="en-US" sz="5600" b="1" dirty="0"/>
              <a:t>                                                                 </a:t>
            </a:r>
            <a:r>
              <a:rPr lang="en-US" sz="5600" b="1" u="sng" dirty="0"/>
              <a:t>THIS YEAR’S TEAM </a:t>
            </a:r>
          </a:p>
          <a:p>
            <a:pPr marL="0" indent="0">
              <a:buNone/>
            </a:pPr>
            <a:endParaRPr lang="en-CA" sz="5600" b="1" u="sng" dirty="0"/>
          </a:p>
          <a:p>
            <a:pPr marL="0" indent="0">
              <a:buNone/>
            </a:pPr>
            <a:r>
              <a:rPr lang="en-US" sz="5600" b="1" dirty="0"/>
              <a:t>	 </a:t>
            </a:r>
            <a:r>
              <a:rPr lang="en-US" sz="5600" b="1" u="sng" dirty="0"/>
              <a:t>Regular Program</a:t>
            </a:r>
            <a:r>
              <a:rPr lang="en-US" sz="5600" b="1" dirty="0"/>
              <a:t>		</a:t>
            </a:r>
            <a:r>
              <a:rPr lang="en-US" sz="5600" b="1" u="sng" dirty="0"/>
              <a:t>French Immersion</a:t>
            </a:r>
            <a:endParaRPr lang="en-CA" sz="5600" dirty="0"/>
          </a:p>
          <a:p>
            <a:pPr marL="0" indent="0">
              <a:buNone/>
            </a:pPr>
            <a:r>
              <a:rPr lang="en-US" sz="5600" b="1" dirty="0"/>
              <a:t> </a:t>
            </a:r>
            <a:endParaRPr lang="en-CA" sz="5600" dirty="0"/>
          </a:p>
          <a:p>
            <a:pPr marL="0" indent="0">
              <a:buNone/>
            </a:pPr>
            <a:r>
              <a:rPr lang="en-US" sz="5600" b="1" dirty="0"/>
              <a:t>	</a:t>
            </a:r>
            <a:r>
              <a:rPr lang="en-US" sz="5600" b="1" u="sng" dirty="0"/>
              <a:t>OCT</a:t>
            </a:r>
            <a:r>
              <a:rPr lang="en-US" sz="5600" b="1" dirty="0"/>
              <a:t>			</a:t>
            </a:r>
            <a:r>
              <a:rPr lang="en-US" sz="5600" b="1" u="sng" dirty="0"/>
              <a:t>OCT</a:t>
            </a:r>
            <a:endParaRPr lang="en-CA" sz="5600" dirty="0"/>
          </a:p>
          <a:p>
            <a:pPr marL="0" indent="0">
              <a:buNone/>
            </a:pPr>
            <a:r>
              <a:rPr lang="en-US" sz="5600" b="1" dirty="0"/>
              <a:t>	</a:t>
            </a:r>
            <a:r>
              <a:rPr lang="en-CA" sz="5600" b="1" dirty="0"/>
              <a:t>Michelle Paul </a:t>
            </a:r>
            <a:r>
              <a:rPr lang="en-US" sz="5600" b="1" dirty="0"/>
              <a:t>		</a:t>
            </a:r>
            <a:r>
              <a:rPr lang="en-CA" sz="5600" b="1" dirty="0"/>
              <a:t>Sarah Nolan</a:t>
            </a:r>
            <a:endParaRPr lang="en-CA" sz="5600" dirty="0"/>
          </a:p>
          <a:p>
            <a:pPr marL="0" indent="0">
              <a:buNone/>
            </a:pPr>
            <a:r>
              <a:rPr lang="en-US" sz="5600" b="1" dirty="0"/>
              <a:t>	Steve Burazin</a:t>
            </a:r>
            <a:r>
              <a:rPr lang="en-CA" sz="5600" dirty="0"/>
              <a:t>		</a:t>
            </a:r>
            <a:r>
              <a:rPr lang="en-CA" sz="5600" b="1" dirty="0"/>
              <a:t>Gaetan Triggiani</a:t>
            </a:r>
          </a:p>
          <a:p>
            <a:pPr marL="0" indent="0">
              <a:buNone/>
            </a:pPr>
            <a:r>
              <a:rPr lang="en-CA" sz="5600" b="1" dirty="0"/>
              <a:t>	</a:t>
            </a:r>
            <a:r>
              <a:rPr lang="en-US" sz="5600" b="1" dirty="0"/>
              <a:t> </a:t>
            </a:r>
            <a:endParaRPr lang="en-CA" sz="5600" dirty="0"/>
          </a:p>
          <a:p>
            <a:pPr marL="0" indent="0">
              <a:buNone/>
            </a:pPr>
            <a:r>
              <a:rPr lang="en-US" sz="5600" b="1" dirty="0"/>
              <a:t>	</a:t>
            </a:r>
            <a:r>
              <a:rPr lang="en-US" sz="5600" b="1" u="sng" dirty="0"/>
              <a:t>ECE</a:t>
            </a:r>
            <a:r>
              <a:rPr lang="en-US" sz="5600" b="1" dirty="0"/>
              <a:t>			</a:t>
            </a:r>
            <a:r>
              <a:rPr lang="en-US" sz="5600" b="1" u="sng" dirty="0"/>
              <a:t>ECE</a:t>
            </a:r>
            <a:endParaRPr lang="en-CA" sz="5600" dirty="0"/>
          </a:p>
          <a:p>
            <a:pPr marL="0" indent="0">
              <a:buNone/>
            </a:pPr>
            <a:r>
              <a:rPr lang="en-US" sz="5600" b="1" dirty="0"/>
              <a:t>	Feroza Hamid		Alice Mondenge</a:t>
            </a:r>
            <a:endParaRPr lang="en-CA" sz="5600" dirty="0"/>
          </a:p>
          <a:p>
            <a:pPr marL="0" indent="0">
              <a:buNone/>
            </a:pPr>
            <a:r>
              <a:rPr lang="en-US" sz="5600" b="1" dirty="0"/>
              <a:t>	Jennifer Nelson 		Deborah Williams</a:t>
            </a:r>
            <a:endParaRPr lang="en-CA" sz="5600" dirty="0"/>
          </a:p>
          <a:p>
            <a:pPr marL="0" indent="0">
              <a:buNone/>
            </a:pPr>
            <a:r>
              <a:rPr lang="en-US" sz="5600" b="1" dirty="0"/>
              <a:t> 	(Felicity Medeiros)</a:t>
            </a:r>
            <a:endParaRPr lang="en-CA" sz="5600" dirty="0"/>
          </a:p>
          <a:p>
            <a:pPr marL="0" indent="0">
              <a:buNone/>
            </a:pPr>
            <a:r>
              <a:rPr lang="en-US" sz="5600" b="1" dirty="0"/>
              <a:t>	</a:t>
            </a:r>
          </a:p>
          <a:p>
            <a:pPr marL="0" indent="0">
              <a:buNone/>
            </a:pPr>
            <a:r>
              <a:rPr lang="en-US" sz="5600" b="1" dirty="0"/>
              <a:t>	</a:t>
            </a:r>
            <a:r>
              <a:rPr lang="en-US" sz="5600" b="1" u="sng" dirty="0"/>
              <a:t>LRS</a:t>
            </a:r>
            <a:r>
              <a:rPr lang="en-US" sz="5600" b="1" dirty="0"/>
              <a:t>			</a:t>
            </a:r>
            <a:r>
              <a:rPr lang="en-US" sz="5600" b="1" u="sng" dirty="0"/>
              <a:t>LRS</a:t>
            </a:r>
            <a:endParaRPr lang="en-CA" sz="5600" dirty="0"/>
          </a:p>
          <a:p>
            <a:pPr marL="0" indent="0">
              <a:buNone/>
            </a:pPr>
            <a:r>
              <a:rPr lang="en-US" sz="5600" b="1" dirty="0"/>
              <a:t>	Atka Khatib			Sherifa Douglas		Manjola Domnori 		Crystal Brooks</a:t>
            </a:r>
          </a:p>
          <a:p>
            <a:pPr marL="0" indent="0">
              <a:buNone/>
            </a:pPr>
            <a:r>
              <a:rPr lang="en-US" sz="5600" b="1" dirty="0"/>
              <a:t>	</a:t>
            </a:r>
            <a:endParaRPr lang="en-CA" sz="5600" dirty="0"/>
          </a:p>
          <a:p>
            <a:pPr marL="0" indent="0">
              <a:buNone/>
            </a:pPr>
            <a:r>
              <a:rPr lang="en-US" sz="5600" b="1" dirty="0"/>
              <a:t> </a:t>
            </a:r>
            <a:endParaRPr lang="en-CA" sz="5600" dirty="0"/>
          </a:p>
          <a:p>
            <a:pPr marL="0" indent="0">
              <a:buNone/>
            </a:pPr>
            <a:r>
              <a:rPr lang="en-US" sz="5600" b="1" dirty="0"/>
              <a:t> </a:t>
            </a:r>
            <a:endParaRPr lang="en-CA" sz="5600" dirty="0"/>
          </a:p>
          <a:p>
            <a:pPr marL="0" indent="0">
              <a:buNone/>
            </a:pPr>
            <a:r>
              <a:rPr lang="en-US" sz="5600" b="1" dirty="0"/>
              <a:t>                                                                  </a:t>
            </a:r>
            <a:r>
              <a:rPr lang="en-US" sz="5600" b="1" u="sng" dirty="0"/>
              <a:t>FDK TIMES</a:t>
            </a:r>
            <a:endParaRPr lang="en-CA" sz="5600" dirty="0"/>
          </a:p>
          <a:p>
            <a:pPr marL="0" indent="0">
              <a:buNone/>
            </a:pPr>
            <a:r>
              <a:rPr lang="en-US" sz="5600" b="1" dirty="0"/>
              <a:t> </a:t>
            </a:r>
            <a:endParaRPr lang="en-CA" sz="5600" dirty="0"/>
          </a:p>
          <a:p>
            <a:pPr marL="0" indent="0">
              <a:buNone/>
            </a:pPr>
            <a:r>
              <a:rPr lang="en-US" sz="5600" b="1" dirty="0"/>
              <a:t>	8:20 – 8:35		Kindergarten Yard Supervision</a:t>
            </a:r>
            <a:endParaRPr lang="en-CA" sz="5600" dirty="0"/>
          </a:p>
          <a:p>
            <a:pPr marL="0" indent="0">
              <a:buNone/>
            </a:pPr>
            <a:r>
              <a:rPr lang="en-US" sz="5600" b="1" dirty="0"/>
              <a:t>	8:35 – 8:40		Entry</a:t>
            </a:r>
            <a:endParaRPr lang="en-CA" sz="5600" dirty="0"/>
          </a:p>
          <a:p>
            <a:pPr marL="0" indent="0">
              <a:buNone/>
            </a:pPr>
            <a:r>
              <a:rPr lang="en-US" sz="5600" b="1" dirty="0"/>
              <a:t>	8:40 – 11:10		AM Instructional Time</a:t>
            </a:r>
            <a:endParaRPr lang="en-CA" sz="5600" dirty="0"/>
          </a:p>
          <a:p>
            <a:pPr marL="0" indent="0">
              <a:buNone/>
            </a:pPr>
            <a:r>
              <a:rPr lang="en-US" sz="5600" b="1" dirty="0"/>
              <a:t> </a:t>
            </a:r>
            <a:endParaRPr lang="en-CA" sz="5600" dirty="0"/>
          </a:p>
          <a:p>
            <a:pPr marL="0" indent="0">
              <a:buNone/>
            </a:pPr>
            <a:r>
              <a:rPr lang="en-US" sz="5600" b="1" dirty="0"/>
              <a:t>	11:10 – 11:40	Lunch A</a:t>
            </a:r>
            <a:endParaRPr lang="en-CA" sz="5600" dirty="0"/>
          </a:p>
          <a:p>
            <a:pPr marL="0" indent="0">
              <a:buNone/>
            </a:pPr>
            <a:r>
              <a:rPr lang="en-US" sz="5600" b="1" dirty="0"/>
              <a:t>	11:40 – 12:10	Lunch B</a:t>
            </a:r>
            <a:endParaRPr lang="en-CA" sz="5600" dirty="0"/>
          </a:p>
          <a:p>
            <a:pPr marL="0" indent="0">
              <a:buNone/>
            </a:pPr>
            <a:r>
              <a:rPr lang="en-US" sz="5600" b="1" dirty="0"/>
              <a:t>	12:10 – 12:20	Lunch Clean Up and Entry</a:t>
            </a:r>
            <a:endParaRPr lang="en-CA" sz="5600" dirty="0"/>
          </a:p>
          <a:p>
            <a:pPr marL="0" indent="0">
              <a:buNone/>
            </a:pPr>
            <a:r>
              <a:rPr lang="en-US" sz="5600" b="1" dirty="0"/>
              <a:t> </a:t>
            </a:r>
            <a:endParaRPr lang="en-CA" sz="5600" dirty="0"/>
          </a:p>
          <a:p>
            <a:pPr marL="0" indent="0">
              <a:buNone/>
            </a:pPr>
            <a:r>
              <a:rPr lang="en-US" sz="5600" b="1" dirty="0"/>
              <a:t>	12:20 – 2:50 	PM Instructional Time</a:t>
            </a:r>
            <a:endParaRPr lang="en-CA" sz="5600" dirty="0"/>
          </a:p>
          <a:p>
            <a:pPr marL="0" indent="0">
              <a:buNone/>
            </a:pPr>
            <a:r>
              <a:rPr lang="en-US" sz="5600" b="1" dirty="0"/>
              <a:t> </a:t>
            </a:r>
            <a:endParaRPr lang="en-CA" sz="5600" dirty="0"/>
          </a:p>
          <a:p>
            <a:pPr marL="0" indent="0">
              <a:buNone/>
            </a:pPr>
            <a:r>
              <a:rPr lang="en-US" sz="5600" b="1" dirty="0"/>
              <a:t>	2:50		Dismissal		</a:t>
            </a:r>
            <a:endParaRPr lang="en-CA" sz="5600" dirty="0"/>
          </a:p>
          <a:p>
            <a:pPr marL="0" indent="0">
              <a:buNone/>
            </a:pPr>
            <a:r>
              <a:rPr lang="en-US" sz="5600" b="1" dirty="0"/>
              <a:t> </a:t>
            </a:r>
            <a:endParaRPr lang="en-CA" sz="5600" dirty="0"/>
          </a:p>
          <a:p>
            <a:r>
              <a:rPr lang="en-US" dirty="0"/>
              <a:t> </a:t>
            </a:r>
            <a:endParaRPr lang="en-CA" dirty="0"/>
          </a:p>
          <a:p>
            <a:endParaRPr lang="en-CA" dirty="0"/>
          </a:p>
        </p:txBody>
      </p:sp>
    </p:spTree>
    <p:extLst>
      <p:ext uri="{BB962C8B-B14F-4D97-AF65-F5344CB8AC3E}">
        <p14:creationId xmlns:p14="http://schemas.microsoft.com/office/powerpoint/2010/main" val="181744813"/>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Classrooms</a:t>
            </a:r>
          </a:p>
        </p:txBody>
      </p:sp>
      <p:sp>
        <p:nvSpPr>
          <p:cNvPr id="3" name="Content Placeholder 2"/>
          <p:cNvSpPr>
            <a:spLocks noGrp="1"/>
          </p:cNvSpPr>
          <p:nvPr>
            <p:ph idx="1"/>
          </p:nvPr>
        </p:nvSpPr>
        <p:spPr/>
        <p:txBody>
          <a:bodyPr/>
          <a:lstStyle/>
          <a:p>
            <a:pPr>
              <a:defRPr/>
            </a:pPr>
            <a:endParaRPr lang="en-CA"/>
          </a:p>
        </p:txBody>
      </p:sp>
      <p:pic>
        <p:nvPicPr>
          <p:cNvPr id="29700" name="Picture 2" descr="C:\Users\041279\Desktop\2015-11-17 FI\FI 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133601"/>
            <a:ext cx="6172200" cy="607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46301"/>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Classrooms</a:t>
            </a:r>
          </a:p>
        </p:txBody>
      </p:sp>
      <p:sp>
        <p:nvSpPr>
          <p:cNvPr id="3" name="Content Placeholder 2"/>
          <p:cNvSpPr>
            <a:spLocks noGrp="1"/>
          </p:cNvSpPr>
          <p:nvPr>
            <p:ph idx="1"/>
          </p:nvPr>
        </p:nvSpPr>
        <p:spPr/>
        <p:txBody>
          <a:bodyPr/>
          <a:lstStyle/>
          <a:p>
            <a:pPr>
              <a:defRPr/>
            </a:pPr>
            <a:endParaRPr lang="en-CA"/>
          </a:p>
        </p:txBody>
      </p:sp>
      <p:pic>
        <p:nvPicPr>
          <p:cNvPr id="30724" name="Picture 2" descr="C:\Users\041279\Desktop\2015-11-17 FI\FI 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133600"/>
            <a:ext cx="6172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569801"/>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The Outdoor Naturalized Area</a:t>
            </a:r>
          </a:p>
        </p:txBody>
      </p:sp>
      <p:sp>
        <p:nvSpPr>
          <p:cNvPr id="3" name="Content Placeholder 2"/>
          <p:cNvSpPr>
            <a:spLocks noGrp="1"/>
          </p:cNvSpPr>
          <p:nvPr>
            <p:ph idx="1"/>
          </p:nvPr>
        </p:nvSpPr>
        <p:spPr/>
        <p:txBody>
          <a:bodyPr/>
          <a:lstStyle/>
          <a:p>
            <a:pPr>
              <a:defRPr/>
            </a:pPr>
            <a:endParaRPr lang="en-CA" dirty="0"/>
          </a:p>
        </p:txBody>
      </p:sp>
      <p:pic>
        <p:nvPicPr>
          <p:cNvPr id="31748" name="Picture 2" descr="C:\Users\041279\Desktop\2015-11-17 FI\FI 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26736"/>
            <a:ext cx="2768204" cy="329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C:\Users\041279\Desktop\2015-11-17 FI\FI 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2209800"/>
            <a:ext cx="318016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descr="C:\Users\041279\Desktop\2015-11-17 FI\FI 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4876803"/>
            <a:ext cx="4514850" cy="327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383428"/>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Balanced Literacy and Numeracy</a:t>
            </a:r>
          </a:p>
        </p:txBody>
      </p:sp>
      <p:sp>
        <p:nvSpPr>
          <p:cNvPr id="3" name="Content Placeholder 2"/>
          <p:cNvSpPr>
            <a:spLocks noGrp="1"/>
          </p:cNvSpPr>
          <p:nvPr>
            <p:ph idx="1"/>
          </p:nvPr>
        </p:nvSpPr>
        <p:spPr>
          <a:xfrm>
            <a:off x="342900" y="2133623"/>
            <a:ext cx="6172200" cy="6095980"/>
          </a:xfrm>
        </p:spPr>
        <p:txBody>
          <a:bodyPr/>
          <a:lstStyle/>
          <a:p>
            <a:endParaRPr lang="en-CA" dirty="0"/>
          </a:p>
        </p:txBody>
      </p:sp>
      <p:pic>
        <p:nvPicPr>
          <p:cNvPr id="3075" name="Picture 3" descr="C:\Users\041279\Desktop\balanced literacy collag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9" y="2133600"/>
            <a:ext cx="6753637"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281157"/>
      </p:ext>
    </p:extLst>
  </p:cSld>
  <p:clrMapOvr>
    <a:masterClrMapping/>
  </p:clrMapOvr>
  <p:transition>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1477</TotalTime>
  <Words>1086</Words>
  <Application>Microsoft Office PowerPoint</Application>
  <PresentationFormat>On-screen Show (4:3)</PresentationFormat>
  <Paragraphs>183</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Cambria</vt:lpstr>
      <vt:lpstr>Adjacency</vt:lpstr>
      <vt:lpstr>1_Adjacency</vt:lpstr>
      <vt:lpstr>2_Adjacency</vt:lpstr>
      <vt:lpstr>PowerPoint Presentation</vt:lpstr>
      <vt:lpstr>SCHOOL COUNCIL Email:  sabschoolcouncil@gmail.com Co-Chairs:  Paul Younger and Corinne Frey</vt:lpstr>
      <vt:lpstr>Alderwood Centre</vt:lpstr>
      <vt:lpstr>Toronto Public Library – Alderwood Branch  Katherine Jutras, Library Assistant </vt:lpstr>
      <vt:lpstr>PowerPoint Presentation</vt:lpstr>
      <vt:lpstr>Classrooms</vt:lpstr>
      <vt:lpstr>Classrooms</vt:lpstr>
      <vt:lpstr>The Outdoor Naturalized Area</vt:lpstr>
      <vt:lpstr>Balanced Literacy and Numeracy</vt:lpstr>
      <vt:lpstr>Inquiry  &amp; Technology</vt:lpstr>
      <vt:lpstr>School Improvement Highlights </vt:lpstr>
      <vt:lpstr>School Climate</vt:lpstr>
      <vt:lpstr>Assessment and Reporting</vt:lpstr>
      <vt:lpstr>Communication of Learning</vt:lpstr>
      <vt:lpstr>Communication of Learning cont..</vt:lpstr>
      <vt:lpstr>PowerPoint Presentation</vt:lpstr>
      <vt:lpstr>Specialist Subjects</vt:lpstr>
      <vt:lpstr>COVID Safety</vt:lpstr>
      <vt:lpstr>Student Voice</vt:lpstr>
      <vt:lpstr>   Getting Ready for Kindergarten </vt:lpstr>
      <vt:lpstr>Getting Ready for Kindergarten .. Continiued…</vt:lpstr>
      <vt:lpstr>Questions</vt:lpstr>
    </vt:vector>
  </TitlesOfParts>
  <Company>Toronto District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Kanalec, Michael</dc:creator>
  <cp:lastModifiedBy>Kanalec, Michael</cp:lastModifiedBy>
  <cp:revision>40</cp:revision>
  <cp:lastPrinted>2019-05-08T20:35:36Z</cp:lastPrinted>
  <dcterms:created xsi:type="dcterms:W3CDTF">2014-06-12T18:33:18Z</dcterms:created>
  <dcterms:modified xsi:type="dcterms:W3CDTF">2021-05-06T17:32:49Z</dcterms:modified>
</cp:coreProperties>
</file>